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F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F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F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228346"/>
            <a:ext cx="731012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6F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6424" y="2674365"/>
            <a:ext cx="7931150" cy="405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12" Type="http://schemas.openxmlformats.org/officeDocument/2006/relationships/image" Target="../media/image3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https://www.youtube.com/watch?v=Vnl3GeTkMa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Zones-Regulation-Leah-Kuypers/dp/0982523165/ref%3Dsr_1_1_twi_unk_2?ie=UTF8&amp;qid=1450195647&amp;sr=8-1&amp;keywords=zones%2Bof%2Bregulation" TargetMode="External"/><Relationship Id="rId2" Type="http://schemas.openxmlformats.org/officeDocument/2006/relationships/hyperlink" Target="http://www.zonesofregulation.com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nterest.com/search/pins/?q=zones%20of%20regulation&amp;rs=typed&amp;term_meta%5b%5d=zones%7Ctyped&amp;term_meta%5b%5d=of%7Ctyped&amp;term_meta%5b%5d=regulation%7Ctyp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2648711"/>
              <a:ext cx="3572510" cy="4209415"/>
            </a:xfrm>
            <a:custGeom>
              <a:avLst/>
              <a:gdLst/>
              <a:ahLst/>
              <a:cxnLst/>
              <a:rect l="l" t="t" r="r" b="b"/>
              <a:pathLst>
                <a:path w="3572510" h="4209415">
                  <a:moveTo>
                    <a:pt x="0" y="0"/>
                  </a:moveTo>
                  <a:lnTo>
                    <a:pt x="0" y="4209287"/>
                  </a:lnTo>
                  <a:lnTo>
                    <a:pt x="3572255" y="4209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6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3999" y="0"/>
                  </a:moveTo>
                  <a:lnTo>
                    <a:pt x="7733977" y="0"/>
                  </a:lnTo>
                  <a:lnTo>
                    <a:pt x="0" y="6855297"/>
                  </a:lnTo>
                  <a:lnTo>
                    <a:pt x="0" y="6857996"/>
                  </a:lnTo>
                  <a:lnTo>
                    <a:pt x="9143999" y="6857996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08A0D9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0739" y="752094"/>
            <a:ext cx="482028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0" spc="-210" dirty="0">
                <a:solidFill>
                  <a:srgbClr val="000000"/>
                </a:solidFill>
              </a:rPr>
              <a:t>THE </a:t>
            </a:r>
            <a:r>
              <a:rPr sz="6000" spc="70" dirty="0"/>
              <a:t>Z</a:t>
            </a:r>
            <a:r>
              <a:rPr sz="6000" spc="70" dirty="0">
                <a:solidFill>
                  <a:srgbClr val="00AF50"/>
                </a:solidFill>
              </a:rPr>
              <a:t>O</a:t>
            </a:r>
            <a:r>
              <a:rPr sz="6000" spc="70" dirty="0">
                <a:solidFill>
                  <a:srgbClr val="FFFF00"/>
                </a:solidFill>
              </a:rPr>
              <a:t>N</a:t>
            </a:r>
            <a:r>
              <a:rPr sz="6000" spc="70" dirty="0">
                <a:solidFill>
                  <a:srgbClr val="FF0000"/>
                </a:solidFill>
              </a:rPr>
              <a:t>E</a:t>
            </a:r>
            <a:r>
              <a:rPr sz="6000" spc="70" dirty="0">
                <a:solidFill>
                  <a:srgbClr val="000000"/>
                </a:solidFill>
              </a:rPr>
              <a:t>S</a:t>
            </a:r>
            <a:r>
              <a:rPr sz="6000" spc="-545" dirty="0">
                <a:solidFill>
                  <a:srgbClr val="000000"/>
                </a:solidFill>
              </a:rPr>
              <a:t> </a:t>
            </a:r>
            <a:r>
              <a:rPr sz="6000" spc="-145" dirty="0">
                <a:solidFill>
                  <a:srgbClr val="000000"/>
                </a:solidFill>
              </a:rPr>
              <a:t>OF  </a:t>
            </a:r>
            <a:r>
              <a:rPr sz="6000" spc="50" dirty="0">
                <a:solidFill>
                  <a:srgbClr val="000000"/>
                </a:solidFill>
              </a:rPr>
              <a:t>RE</a:t>
            </a:r>
            <a:r>
              <a:rPr sz="6000" spc="80" dirty="0">
                <a:solidFill>
                  <a:srgbClr val="000000"/>
                </a:solidFill>
              </a:rPr>
              <a:t>G</a:t>
            </a:r>
            <a:r>
              <a:rPr sz="6000" spc="-185" dirty="0">
                <a:solidFill>
                  <a:srgbClr val="000000"/>
                </a:solidFill>
              </a:rPr>
              <a:t>UL</a:t>
            </a:r>
            <a:r>
              <a:rPr sz="6000" spc="-210" dirty="0">
                <a:solidFill>
                  <a:srgbClr val="000000"/>
                </a:solidFill>
              </a:rPr>
              <a:t>A</a:t>
            </a:r>
            <a:r>
              <a:rPr sz="6000" spc="-85" dirty="0">
                <a:solidFill>
                  <a:srgbClr val="000000"/>
                </a:solidFill>
              </a:rPr>
              <a:t>TION®</a:t>
            </a:r>
            <a:endParaRPr sz="60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493AF3-4A41-4EF5-ABB4-F7684E2E8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0" r="80172"/>
          <a:stretch/>
        </p:blipFill>
        <p:spPr>
          <a:xfrm>
            <a:off x="7620000" y="5638800"/>
            <a:ext cx="1371600" cy="11041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400558"/>
            <a:ext cx="3885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95" dirty="0">
                <a:solidFill>
                  <a:srgbClr val="000000"/>
                </a:solidFill>
              </a:rPr>
              <a:t>OTHER </a:t>
            </a:r>
            <a:r>
              <a:rPr sz="2800" b="1" spc="355" dirty="0">
                <a:latin typeface="Trebuchet MS"/>
                <a:cs typeface="Trebuchet MS"/>
              </a:rPr>
              <a:t>Z</a:t>
            </a:r>
            <a:r>
              <a:rPr sz="2800" b="1" spc="355" dirty="0">
                <a:solidFill>
                  <a:srgbClr val="00AF50"/>
                </a:solidFill>
                <a:latin typeface="Trebuchet MS"/>
                <a:cs typeface="Trebuchet MS"/>
              </a:rPr>
              <a:t>O</a:t>
            </a:r>
            <a:r>
              <a:rPr sz="2800" b="1" spc="355" dirty="0">
                <a:solidFill>
                  <a:srgbClr val="FFFF00"/>
                </a:solidFill>
                <a:latin typeface="Trebuchet MS"/>
                <a:cs typeface="Trebuchet MS"/>
              </a:rPr>
              <a:t>N</a:t>
            </a:r>
            <a:r>
              <a:rPr sz="2800" b="1" spc="35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2800" b="1" spc="355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sz="2800" b="1" spc="-7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800" spc="10" dirty="0">
                <a:solidFill>
                  <a:srgbClr val="000000"/>
                </a:solidFill>
              </a:rPr>
              <a:t>VISUALS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4443" y="1524000"/>
            <a:ext cx="7184218" cy="4405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400558"/>
            <a:ext cx="3885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95" dirty="0">
                <a:solidFill>
                  <a:srgbClr val="000000"/>
                </a:solidFill>
              </a:rPr>
              <a:t>OTHER </a:t>
            </a:r>
            <a:r>
              <a:rPr sz="2800" b="1" spc="355" dirty="0">
                <a:latin typeface="Trebuchet MS"/>
                <a:cs typeface="Trebuchet MS"/>
              </a:rPr>
              <a:t>Z</a:t>
            </a:r>
            <a:r>
              <a:rPr sz="2800" b="1" spc="355" dirty="0">
                <a:solidFill>
                  <a:srgbClr val="00AF50"/>
                </a:solidFill>
                <a:latin typeface="Trebuchet MS"/>
                <a:cs typeface="Trebuchet MS"/>
              </a:rPr>
              <a:t>O</a:t>
            </a:r>
            <a:r>
              <a:rPr sz="2800" b="1" spc="355" dirty="0">
                <a:solidFill>
                  <a:srgbClr val="FFFF00"/>
                </a:solidFill>
                <a:latin typeface="Trebuchet MS"/>
                <a:cs typeface="Trebuchet MS"/>
              </a:rPr>
              <a:t>N</a:t>
            </a:r>
            <a:r>
              <a:rPr sz="2800" b="1" spc="35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2800" b="1" spc="355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sz="2800" b="1" spc="-7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800" spc="10" dirty="0">
                <a:solidFill>
                  <a:srgbClr val="000000"/>
                </a:solidFill>
              </a:rPr>
              <a:t>VISUALS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752600"/>
            <a:ext cx="8211311" cy="4067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02665"/>
            <a:ext cx="2625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KEY</a:t>
            </a:r>
            <a:r>
              <a:rPr spc="-165" dirty="0"/>
              <a:t> </a:t>
            </a:r>
            <a:r>
              <a:rPr spc="35" dirty="0"/>
              <a:t>POINTS: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427733"/>
            <a:ext cx="8343265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85" dirty="0">
                <a:latin typeface="Trebuchet MS"/>
                <a:cs typeface="Trebuchet MS"/>
              </a:rPr>
              <a:t>There </a:t>
            </a:r>
            <a:r>
              <a:rPr sz="2600" spc="-114" dirty="0">
                <a:latin typeface="Trebuchet MS"/>
                <a:cs typeface="Trebuchet MS"/>
              </a:rPr>
              <a:t>is </a:t>
            </a:r>
            <a:r>
              <a:rPr sz="2600" spc="-35" dirty="0">
                <a:latin typeface="Trebuchet MS"/>
                <a:cs typeface="Trebuchet MS"/>
              </a:rPr>
              <a:t>no </a:t>
            </a:r>
            <a:r>
              <a:rPr sz="2600" spc="-260" dirty="0">
                <a:latin typeface="Trebuchet MS"/>
                <a:cs typeface="Trebuchet MS"/>
              </a:rPr>
              <a:t>‘bad’</a:t>
            </a:r>
            <a:r>
              <a:rPr sz="2600" spc="-310" dirty="0">
                <a:latin typeface="Trebuchet MS"/>
                <a:cs typeface="Trebuchet MS"/>
              </a:rPr>
              <a:t> </a:t>
            </a:r>
            <a:r>
              <a:rPr sz="2600" spc="-70" dirty="0">
                <a:latin typeface="Trebuchet MS"/>
                <a:cs typeface="Trebuchet MS"/>
              </a:rPr>
              <a:t>Zone.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800">
              <a:latin typeface="Trebuchet MS"/>
              <a:cs typeface="Trebuchet MS"/>
            </a:endParaRPr>
          </a:p>
          <a:p>
            <a:pPr marL="355600" marR="466725" indent="-342900">
              <a:lnSpc>
                <a:spcPts val="28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0" dirty="0">
                <a:latin typeface="Trebuchet MS"/>
                <a:cs typeface="Trebuchet MS"/>
              </a:rPr>
              <a:t>Everyone </a:t>
            </a:r>
            <a:r>
              <a:rPr sz="2600" spc="-120" dirty="0">
                <a:latin typeface="Trebuchet MS"/>
                <a:cs typeface="Trebuchet MS"/>
              </a:rPr>
              <a:t>experiences </a:t>
            </a:r>
            <a:r>
              <a:rPr sz="2600" spc="-215" dirty="0">
                <a:latin typeface="Trebuchet MS"/>
                <a:cs typeface="Trebuchet MS"/>
              </a:rPr>
              <a:t>all </a:t>
            </a:r>
            <a:r>
              <a:rPr sz="2600" spc="-135" dirty="0">
                <a:latin typeface="Trebuchet MS"/>
                <a:cs typeface="Trebuchet MS"/>
              </a:rPr>
              <a:t>of </a:t>
            </a:r>
            <a:r>
              <a:rPr sz="2600" spc="-155" dirty="0">
                <a:latin typeface="Trebuchet MS"/>
                <a:cs typeface="Trebuchet MS"/>
              </a:rPr>
              <a:t>the </a:t>
            </a:r>
            <a:r>
              <a:rPr sz="2600" spc="-10" dirty="0">
                <a:latin typeface="Trebuchet MS"/>
                <a:cs typeface="Trebuchet MS"/>
              </a:rPr>
              <a:t>Zones </a:t>
            </a:r>
            <a:r>
              <a:rPr sz="2600" spc="-210" dirty="0">
                <a:latin typeface="Trebuchet MS"/>
                <a:cs typeface="Trebuchet MS"/>
              </a:rPr>
              <a:t>at </a:t>
            </a:r>
            <a:r>
              <a:rPr sz="2600" spc="-180" dirty="0">
                <a:latin typeface="Trebuchet MS"/>
                <a:cs typeface="Trebuchet MS"/>
              </a:rPr>
              <a:t>different </a:t>
            </a:r>
            <a:r>
              <a:rPr sz="2600" spc="-145" dirty="0">
                <a:latin typeface="Trebuchet MS"/>
                <a:cs typeface="Trebuchet MS"/>
              </a:rPr>
              <a:t>times  </a:t>
            </a:r>
            <a:r>
              <a:rPr sz="2600" spc="-165" dirty="0">
                <a:latin typeface="Trebuchet MS"/>
                <a:cs typeface="Trebuchet MS"/>
              </a:rPr>
              <a:t>and </a:t>
            </a:r>
            <a:r>
              <a:rPr sz="2600" spc="-150" dirty="0">
                <a:latin typeface="Trebuchet MS"/>
                <a:cs typeface="Trebuchet MS"/>
              </a:rPr>
              <a:t>in </a:t>
            </a:r>
            <a:r>
              <a:rPr sz="2600" spc="-180" dirty="0">
                <a:latin typeface="Trebuchet MS"/>
                <a:cs typeface="Trebuchet MS"/>
              </a:rPr>
              <a:t>different</a:t>
            </a:r>
            <a:r>
              <a:rPr sz="2600" spc="105" dirty="0">
                <a:latin typeface="Trebuchet MS"/>
                <a:cs typeface="Trebuchet MS"/>
              </a:rPr>
              <a:t> </a:t>
            </a:r>
            <a:r>
              <a:rPr sz="2600" spc="-155" dirty="0">
                <a:latin typeface="Trebuchet MS"/>
                <a:cs typeface="Trebuchet MS"/>
              </a:rPr>
              <a:t>circumstances.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750">
              <a:latin typeface="Trebuchet MS"/>
              <a:cs typeface="Trebuchet MS"/>
            </a:endParaRPr>
          </a:p>
          <a:p>
            <a:pPr marL="355600" marR="5080" indent="-342900">
              <a:lnSpc>
                <a:spcPts val="28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45" dirty="0">
                <a:latin typeface="Trebuchet MS"/>
                <a:cs typeface="Trebuchet MS"/>
              </a:rPr>
              <a:t>We </a:t>
            </a:r>
            <a:r>
              <a:rPr sz="2600" spc="-235" dirty="0">
                <a:latin typeface="Trebuchet MS"/>
                <a:cs typeface="Trebuchet MS"/>
              </a:rPr>
              <a:t>can’t </a:t>
            </a:r>
            <a:r>
              <a:rPr sz="2600" spc="-170" dirty="0">
                <a:latin typeface="Trebuchet MS"/>
                <a:cs typeface="Trebuchet MS"/>
              </a:rPr>
              <a:t>change </a:t>
            </a:r>
            <a:r>
              <a:rPr sz="2600" spc="-155" dirty="0">
                <a:latin typeface="Trebuchet MS"/>
                <a:cs typeface="Trebuchet MS"/>
              </a:rPr>
              <a:t>the </a:t>
            </a:r>
            <a:r>
              <a:rPr sz="2600" spc="-190" dirty="0">
                <a:latin typeface="Trebuchet MS"/>
                <a:cs typeface="Trebuchet MS"/>
              </a:rPr>
              <a:t>way </a:t>
            </a:r>
            <a:r>
              <a:rPr sz="2600" spc="-135" dirty="0">
                <a:latin typeface="Trebuchet MS"/>
                <a:cs typeface="Trebuchet MS"/>
              </a:rPr>
              <a:t>children </a:t>
            </a:r>
            <a:r>
              <a:rPr sz="2600" spc="-220" dirty="0">
                <a:latin typeface="Trebuchet MS"/>
                <a:cs typeface="Trebuchet MS"/>
              </a:rPr>
              <a:t>feel </a:t>
            </a:r>
            <a:r>
              <a:rPr sz="2600" spc="70" dirty="0">
                <a:latin typeface="Trebuchet MS"/>
                <a:cs typeface="Trebuchet MS"/>
              </a:rPr>
              <a:t>BUT </a:t>
            </a:r>
            <a:r>
              <a:rPr sz="2600" spc="-145" dirty="0">
                <a:latin typeface="Trebuchet MS"/>
                <a:cs typeface="Trebuchet MS"/>
              </a:rPr>
              <a:t>we </a:t>
            </a:r>
            <a:r>
              <a:rPr sz="2600" spc="-175" dirty="0">
                <a:latin typeface="Trebuchet MS"/>
                <a:cs typeface="Trebuchet MS"/>
              </a:rPr>
              <a:t>can </a:t>
            </a:r>
            <a:r>
              <a:rPr sz="2600" spc="-160" dirty="0">
                <a:latin typeface="Trebuchet MS"/>
                <a:cs typeface="Trebuchet MS"/>
              </a:rPr>
              <a:t>help  </a:t>
            </a:r>
            <a:r>
              <a:rPr sz="2600" spc="-155" dirty="0">
                <a:latin typeface="Trebuchet MS"/>
                <a:cs typeface="Trebuchet MS"/>
              </a:rPr>
              <a:t>them </a:t>
            </a:r>
            <a:r>
              <a:rPr sz="2600" spc="-190" dirty="0">
                <a:latin typeface="Trebuchet MS"/>
                <a:cs typeface="Trebuchet MS"/>
              </a:rPr>
              <a:t>manage </a:t>
            </a:r>
            <a:r>
              <a:rPr sz="2600" spc="-120" dirty="0">
                <a:latin typeface="Trebuchet MS"/>
                <a:cs typeface="Trebuchet MS"/>
              </a:rPr>
              <a:t>their </a:t>
            </a:r>
            <a:r>
              <a:rPr sz="2600" spc="-195" dirty="0">
                <a:latin typeface="Trebuchet MS"/>
                <a:cs typeface="Trebuchet MS"/>
              </a:rPr>
              <a:t>feelings/states </a:t>
            </a:r>
            <a:r>
              <a:rPr sz="2600" spc="-165" dirty="0">
                <a:latin typeface="Trebuchet MS"/>
                <a:cs typeface="Trebuchet MS"/>
              </a:rPr>
              <a:t>and </a:t>
            </a:r>
            <a:r>
              <a:rPr sz="2600" spc="-145" dirty="0">
                <a:latin typeface="Trebuchet MS"/>
                <a:cs typeface="Trebuchet MS"/>
              </a:rPr>
              <a:t>behaviours. </a:t>
            </a:r>
            <a:r>
              <a:rPr sz="2600" i="1" spc="-295" dirty="0">
                <a:solidFill>
                  <a:srgbClr val="00AFEF"/>
                </a:solidFill>
                <a:latin typeface="Trebuchet MS"/>
                <a:cs typeface="Trebuchet MS"/>
              </a:rPr>
              <a:t>“It’s </a:t>
            </a:r>
            <a:r>
              <a:rPr sz="2600" i="1" spc="-40" dirty="0">
                <a:solidFill>
                  <a:srgbClr val="00AFEF"/>
                </a:solidFill>
                <a:latin typeface="Trebuchet MS"/>
                <a:cs typeface="Trebuchet MS"/>
              </a:rPr>
              <a:t>OK </a:t>
            </a:r>
            <a:r>
              <a:rPr sz="2600" i="1" spc="-295" dirty="0">
                <a:solidFill>
                  <a:srgbClr val="00AFEF"/>
                </a:solidFill>
                <a:latin typeface="Trebuchet MS"/>
                <a:cs typeface="Trebuchet MS"/>
              </a:rPr>
              <a:t>to  </a:t>
            </a:r>
            <a:r>
              <a:rPr sz="2600" i="1" spc="-245" dirty="0">
                <a:solidFill>
                  <a:srgbClr val="00AFEF"/>
                </a:solidFill>
                <a:latin typeface="Trebuchet MS"/>
                <a:cs typeface="Trebuchet MS"/>
              </a:rPr>
              <a:t>be </a:t>
            </a:r>
            <a:r>
              <a:rPr sz="2600" i="1" spc="-204" dirty="0">
                <a:solidFill>
                  <a:srgbClr val="00AFEF"/>
                </a:solidFill>
                <a:latin typeface="Trebuchet MS"/>
                <a:cs typeface="Trebuchet MS"/>
              </a:rPr>
              <a:t>angry </a:t>
            </a:r>
            <a:r>
              <a:rPr sz="2600" i="1" spc="-275" dirty="0">
                <a:solidFill>
                  <a:srgbClr val="00AFEF"/>
                </a:solidFill>
                <a:latin typeface="Trebuchet MS"/>
                <a:cs typeface="Trebuchet MS"/>
              </a:rPr>
              <a:t>but </a:t>
            </a:r>
            <a:r>
              <a:rPr sz="2600" i="1" spc="-335" dirty="0">
                <a:solidFill>
                  <a:srgbClr val="00AFEF"/>
                </a:solidFill>
                <a:latin typeface="Trebuchet MS"/>
                <a:cs typeface="Trebuchet MS"/>
              </a:rPr>
              <a:t>it </a:t>
            </a:r>
            <a:r>
              <a:rPr sz="2600" i="1" spc="-220" dirty="0">
                <a:solidFill>
                  <a:srgbClr val="00AFEF"/>
                </a:solidFill>
                <a:latin typeface="Trebuchet MS"/>
                <a:cs typeface="Trebuchet MS"/>
              </a:rPr>
              <a:t>is </a:t>
            </a:r>
            <a:r>
              <a:rPr sz="2600" i="1" spc="-270" dirty="0">
                <a:solidFill>
                  <a:srgbClr val="00AFEF"/>
                </a:solidFill>
                <a:latin typeface="Trebuchet MS"/>
                <a:cs typeface="Trebuchet MS"/>
              </a:rPr>
              <a:t>not </a:t>
            </a:r>
            <a:r>
              <a:rPr sz="2600" i="1" spc="-40" dirty="0">
                <a:solidFill>
                  <a:srgbClr val="00AFEF"/>
                </a:solidFill>
                <a:latin typeface="Trebuchet MS"/>
                <a:cs typeface="Trebuchet MS"/>
              </a:rPr>
              <a:t>OK </a:t>
            </a:r>
            <a:r>
              <a:rPr sz="2600" i="1" spc="-295" dirty="0">
                <a:solidFill>
                  <a:srgbClr val="00AFEF"/>
                </a:solidFill>
                <a:latin typeface="Trebuchet MS"/>
                <a:cs typeface="Trebuchet MS"/>
              </a:rPr>
              <a:t>to</a:t>
            </a:r>
            <a:r>
              <a:rPr sz="2600" i="1" spc="-43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600" i="1" spc="-105" dirty="0">
                <a:solidFill>
                  <a:srgbClr val="00AFEF"/>
                </a:solidFill>
                <a:latin typeface="Trebuchet MS"/>
                <a:cs typeface="Trebuchet MS"/>
              </a:rPr>
              <a:t>hit…”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750">
              <a:latin typeface="Trebuchet MS"/>
              <a:cs typeface="Trebuchet MS"/>
            </a:endParaRPr>
          </a:p>
          <a:p>
            <a:pPr marL="355600" marR="177165" indent="-342900">
              <a:lnSpc>
                <a:spcPts val="281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20" dirty="0">
                <a:latin typeface="Trebuchet MS"/>
                <a:cs typeface="Trebuchet MS"/>
              </a:rPr>
              <a:t>You </a:t>
            </a:r>
            <a:r>
              <a:rPr sz="2600" spc="-175" dirty="0">
                <a:latin typeface="Trebuchet MS"/>
                <a:cs typeface="Trebuchet MS"/>
              </a:rPr>
              <a:t>can </a:t>
            </a:r>
            <a:r>
              <a:rPr sz="2600" spc="-160" dirty="0">
                <a:latin typeface="Trebuchet MS"/>
                <a:cs typeface="Trebuchet MS"/>
              </a:rPr>
              <a:t>be </a:t>
            </a:r>
            <a:r>
              <a:rPr sz="2600" spc="-150" dirty="0">
                <a:latin typeface="Trebuchet MS"/>
                <a:cs typeface="Trebuchet MS"/>
              </a:rPr>
              <a:t>in </a:t>
            </a:r>
            <a:r>
              <a:rPr sz="2600" spc="-80" dirty="0">
                <a:latin typeface="Trebuchet MS"/>
                <a:cs typeface="Trebuchet MS"/>
              </a:rPr>
              <a:t>more </a:t>
            </a:r>
            <a:r>
              <a:rPr sz="2600" spc="-165" dirty="0">
                <a:latin typeface="Trebuchet MS"/>
                <a:cs typeface="Trebuchet MS"/>
              </a:rPr>
              <a:t>than </a:t>
            </a:r>
            <a:r>
              <a:rPr sz="2600" spc="-85" dirty="0">
                <a:latin typeface="Trebuchet MS"/>
                <a:cs typeface="Trebuchet MS"/>
              </a:rPr>
              <a:t>one </a:t>
            </a:r>
            <a:r>
              <a:rPr sz="2600" dirty="0">
                <a:latin typeface="Trebuchet MS"/>
                <a:cs typeface="Trebuchet MS"/>
              </a:rPr>
              <a:t>Zone </a:t>
            </a:r>
            <a:r>
              <a:rPr sz="2600" spc="-210" dirty="0">
                <a:latin typeface="Trebuchet MS"/>
                <a:cs typeface="Trebuchet MS"/>
              </a:rPr>
              <a:t>at </a:t>
            </a:r>
            <a:r>
              <a:rPr sz="2600" spc="-254" dirty="0">
                <a:latin typeface="Trebuchet MS"/>
                <a:cs typeface="Trebuchet MS"/>
              </a:rPr>
              <a:t>a </a:t>
            </a:r>
            <a:r>
              <a:rPr sz="2600" spc="-165" dirty="0">
                <a:latin typeface="Trebuchet MS"/>
                <a:cs typeface="Trebuchet MS"/>
              </a:rPr>
              <a:t>time </a:t>
            </a:r>
            <a:r>
              <a:rPr sz="2600" spc="-215" dirty="0">
                <a:latin typeface="Trebuchet MS"/>
                <a:cs typeface="Trebuchet MS"/>
              </a:rPr>
              <a:t>(eg. </a:t>
            </a:r>
            <a:r>
              <a:rPr sz="2600" spc="-145" dirty="0">
                <a:latin typeface="Trebuchet MS"/>
                <a:cs typeface="Trebuchet MS"/>
              </a:rPr>
              <a:t>sad </a:t>
            </a:r>
            <a:r>
              <a:rPr sz="2600" spc="310" dirty="0">
                <a:latin typeface="Trebuchet MS"/>
                <a:cs typeface="Trebuchet MS"/>
              </a:rPr>
              <a:t>AND  </a:t>
            </a:r>
            <a:r>
              <a:rPr sz="2600" spc="-160" dirty="0">
                <a:latin typeface="Trebuchet MS"/>
                <a:cs typeface="Trebuchet MS"/>
              </a:rPr>
              <a:t>angry).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0" y="228600"/>
            <a:ext cx="1296924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02665"/>
            <a:ext cx="2625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KEY</a:t>
            </a:r>
            <a:r>
              <a:rPr spc="-165" dirty="0"/>
              <a:t> </a:t>
            </a:r>
            <a:r>
              <a:rPr spc="35" dirty="0"/>
              <a:t>POINTS: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424432"/>
            <a:ext cx="8043545" cy="43230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900" marR="39370" indent="-45720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180" dirty="0">
                <a:latin typeface="Trebuchet MS"/>
                <a:cs typeface="Trebuchet MS"/>
              </a:rPr>
              <a:t>If </a:t>
            </a:r>
            <a:r>
              <a:rPr sz="2400" spc="-60" dirty="0">
                <a:latin typeface="Trebuchet MS"/>
                <a:cs typeface="Trebuchet MS"/>
              </a:rPr>
              <a:t>your </a:t>
            </a:r>
            <a:r>
              <a:rPr sz="2400" spc="-145" dirty="0">
                <a:latin typeface="Trebuchet MS"/>
                <a:cs typeface="Trebuchet MS"/>
              </a:rPr>
              <a:t>child </a:t>
            </a:r>
            <a:r>
              <a:rPr sz="2400" spc="-110" dirty="0">
                <a:latin typeface="Trebuchet MS"/>
                <a:cs typeface="Trebuchet MS"/>
              </a:rPr>
              <a:t>is </a:t>
            </a:r>
            <a:r>
              <a:rPr sz="2400" spc="-140" dirty="0">
                <a:latin typeface="Trebuchet MS"/>
                <a:cs typeface="Trebuchet MS"/>
              </a:rPr>
              <a:t>confidently </a:t>
            </a:r>
            <a:r>
              <a:rPr sz="2400" spc="-125" dirty="0">
                <a:latin typeface="Trebuchet MS"/>
                <a:cs typeface="Trebuchet MS"/>
              </a:rPr>
              <a:t>using </a:t>
            </a:r>
            <a:r>
              <a:rPr sz="2400" spc="-55" dirty="0">
                <a:latin typeface="Trebuchet MS"/>
                <a:cs typeface="Trebuchet MS"/>
              </a:rPr>
              <a:t>words </a:t>
            </a:r>
            <a:r>
              <a:rPr sz="2400" spc="-60" dirty="0">
                <a:latin typeface="Trebuchet MS"/>
                <a:cs typeface="Trebuchet MS"/>
              </a:rPr>
              <a:t>to </a:t>
            </a:r>
            <a:r>
              <a:rPr sz="2400" spc="-114" dirty="0">
                <a:latin typeface="Trebuchet MS"/>
                <a:cs typeface="Trebuchet MS"/>
              </a:rPr>
              <a:t>describe their  </a:t>
            </a:r>
            <a:r>
              <a:rPr sz="2400" spc="-120" dirty="0">
                <a:latin typeface="Trebuchet MS"/>
                <a:cs typeface="Trebuchet MS"/>
              </a:rPr>
              <a:t>emotions, </a:t>
            </a:r>
            <a:r>
              <a:rPr sz="2400" spc="-150" dirty="0">
                <a:latin typeface="Trebuchet MS"/>
                <a:cs typeface="Trebuchet MS"/>
              </a:rPr>
              <a:t>they </a:t>
            </a:r>
            <a:r>
              <a:rPr sz="2400" spc="-160" dirty="0">
                <a:latin typeface="Trebuchet MS"/>
                <a:cs typeface="Trebuchet MS"/>
              </a:rPr>
              <a:t>don’t </a:t>
            </a:r>
            <a:r>
              <a:rPr sz="2400" spc="-140" dirty="0">
                <a:latin typeface="Trebuchet MS"/>
                <a:cs typeface="Trebuchet MS"/>
              </a:rPr>
              <a:t>need </a:t>
            </a:r>
            <a:r>
              <a:rPr sz="2400" spc="-60" dirty="0">
                <a:latin typeface="Trebuchet MS"/>
                <a:cs typeface="Trebuchet MS"/>
              </a:rPr>
              <a:t>to </a:t>
            </a:r>
            <a:r>
              <a:rPr sz="2400" spc="-110" dirty="0">
                <a:latin typeface="Trebuchet MS"/>
                <a:cs typeface="Trebuchet MS"/>
              </a:rPr>
              <a:t>revert </a:t>
            </a:r>
            <a:r>
              <a:rPr sz="2400" spc="-60" dirty="0">
                <a:latin typeface="Trebuchet MS"/>
                <a:cs typeface="Trebuchet MS"/>
              </a:rPr>
              <a:t>to </a:t>
            </a:r>
            <a:r>
              <a:rPr sz="2400" spc="-15" dirty="0">
                <a:latin typeface="Trebuchet MS"/>
                <a:cs typeface="Trebuchet MS"/>
              </a:rPr>
              <a:t>Zones </a:t>
            </a:r>
            <a:r>
              <a:rPr sz="2400" spc="-180" dirty="0">
                <a:latin typeface="Trebuchet MS"/>
                <a:cs typeface="Trebuchet MS"/>
              </a:rPr>
              <a:t>language  </a:t>
            </a:r>
            <a:r>
              <a:rPr sz="2400" spc="114" dirty="0">
                <a:latin typeface="Trebuchet MS"/>
                <a:cs typeface="Trebuchet MS"/>
              </a:rPr>
              <a:t>HOWEVER </a:t>
            </a:r>
            <a:r>
              <a:rPr sz="2400" spc="-160" dirty="0">
                <a:latin typeface="Trebuchet MS"/>
                <a:cs typeface="Trebuchet MS"/>
              </a:rPr>
              <a:t>it </a:t>
            </a:r>
            <a:r>
              <a:rPr sz="2400" spc="-110" dirty="0">
                <a:latin typeface="Trebuchet MS"/>
                <a:cs typeface="Trebuchet MS"/>
              </a:rPr>
              <a:t>is </a:t>
            </a:r>
            <a:r>
              <a:rPr sz="2400" spc="-150" dirty="0">
                <a:latin typeface="Trebuchet MS"/>
                <a:cs typeface="Trebuchet MS"/>
              </a:rPr>
              <a:t>useful </a:t>
            </a:r>
            <a:r>
              <a:rPr sz="2400" spc="-90" dirty="0">
                <a:latin typeface="Trebuchet MS"/>
                <a:cs typeface="Trebuchet MS"/>
              </a:rPr>
              <a:t>for </a:t>
            </a:r>
            <a:r>
              <a:rPr sz="2400" spc="-145" dirty="0">
                <a:latin typeface="Trebuchet MS"/>
                <a:cs typeface="Trebuchet MS"/>
              </a:rPr>
              <a:t>them </a:t>
            </a:r>
            <a:r>
              <a:rPr sz="2400" spc="-60" dirty="0">
                <a:latin typeface="Trebuchet MS"/>
                <a:cs typeface="Trebuchet MS"/>
              </a:rPr>
              <a:t>to know </a:t>
            </a:r>
            <a:r>
              <a:rPr sz="2400" spc="-145" dirty="0">
                <a:latin typeface="Trebuchet MS"/>
                <a:cs typeface="Trebuchet MS"/>
              </a:rPr>
              <a:t>the </a:t>
            </a:r>
            <a:r>
              <a:rPr sz="2400" spc="-130" dirty="0">
                <a:latin typeface="Trebuchet MS"/>
                <a:cs typeface="Trebuchet MS"/>
              </a:rPr>
              <a:t>strategy </a:t>
            </a:r>
            <a:r>
              <a:rPr sz="2400" spc="-85" dirty="0">
                <a:latin typeface="Trebuchet MS"/>
                <a:cs typeface="Trebuchet MS"/>
              </a:rPr>
              <a:t>groups  </a:t>
            </a:r>
            <a:r>
              <a:rPr sz="2400" spc="-165" dirty="0">
                <a:latin typeface="Trebuchet MS"/>
                <a:cs typeface="Trebuchet MS"/>
              </a:rPr>
              <a:t>that </a:t>
            </a:r>
            <a:r>
              <a:rPr sz="2400" spc="-150" dirty="0">
                <a:latin typeface="Trebuchet MS"/>
                <a:cs typeface="Trebuchet MS"/>
              </a:rPr>
              <a:t>will help</a:t>
            </a:r>
            <a:r>
              <a:rPr sz="2400" spc="110" dirty="0">
                <a:latin typeface="Trebuchet MS"/>
                <a:cs typeface="Trebuchet MS"/>
              </a:rPr>
              <a:t> </a:t>
            </a:r>
            <a:r>
              <a:rPr sz="2400" spc="-185" dirty="0">
                <a:latin typeface="Trebuchet MS"/>
                <a:cs typeface="Trebuchet MS"/>
              </a:rPr>
              <a:t>them.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2400" i="1" spc="-220" dirty="0">
                <a:solidFill>
                  <a:srgbClr val="00AFEF"/>
                </a:solidFill>
                <a:latin typeface="Trebuchet MS"/>
                <a:cs typeface="Trebuchet MS"/>
              </a:rPr>
              <a:t>Eg. </a:t>
            </a:r>
            <a:r>
              <a:rPr sz="2400" i="1" spc="-165" dirty="0">
                <a:solidFill>
                  <a:srgbClr val="00AFEF"/>
                </a:solidFill>
                <a:latin typeface="Trebuchet MS"/>
                <a:cs typeface="Trebuchet MS"/>
              </a:rPr>
              <a:t>sick </a:t>
            </a:r>
            <a:r>
              <a:rPr sz="2400" i="1" spc="-235" dirty="0">
                <a:solidFill>
                  <a:srgbClr val="00AFEF"/>
                </a:solidFill>
                <a:latin typeface="Trebuchet MS"/>
                <a:cs typeface="Trebuchet MS"/>
              </a:rPr>
              <a:t>or </a:t>
            </a:r>
            <a:r>
              <a:rPr sz="2400" i="1" spc="-270" dirty="0">
                <a:solidFill>
                  <a:srgbClr val="00AFEF"/>
                </a:solidFill>
                <a:latin typeface="Trebuchet MS"/>
                <a:cs typeface="Trebuchet MS"/>
              </a:rPr>
              <a:t>tired </a:t>
            </a:r>
            <a:r>
              <a:rPr sz="2400" i="1" spc="140" dirty="0">
                <a:solidFill>
                  <a:srgbClr val="00AFEF"/>
                </a:solidFill>
                <a:latin typeface="Trebuchet MS"/>
                <a:cs typeface="Trebuchet MS"/>
              </a:rPr>
              <a:t>= </a:t>
            </a:r>
            <a:r>
              <a:rPr sz="2400" i="1" spc="-250" dirty="0">
                <a:solidFill>
                  <a:srgbClr val="00AFEF"/>
                </a:solidFill>
                <a:latin typeface="Trebuchet MS"/>
                <a:cs typeface="Trebuchet MS"/>
              </a:rPr>
              <a:t>blue </a:t>
            </a:r>
            <a:r>
              <a:rPr sz="2400" i="1" spc="-185" dirty="0">
                <a:solidFill>
                  <a:srgbClr val="00AFEF"/>
                </a:solidFill>
                <a:latin typeface="Trebuchet MS"/>
                <a:cs typeface="Trebuchet MS"/>
              </a:rPr>
              <a:t>zone</a:t>
            </a:r>
            <a:r>
              <a:rPr sz="2400" i="1" spc="-17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2400" i="1" spc="-235" dirty="0">
                <a:solidFill>
                  <a:srgbClr val="00AFEF"/>
                </a:solidFill>
                <a:latin typeface="Trebuchet MS"/>
                <a:cs typeface="Trebuchet MS"/>
              </a:rPr>
              <a:t>strategies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spc="-180" dirty="0">
                <a:latin typeface="Trebuchet MS"/>
                <a:cs typeface="Trebuchet MS"/>
              </a:rPr>
              <a:t>If </a:t>
            </a:r>
            <a:r>
              <a:rPr sz="2400" spc="-65" dirty="0">
                <a:latin typeface="Trebuchet MS"/>
                <a:cs typeface="Trebuchet MS"/>
              </a:rPr>
              <a:t>your </a:t>
            </a:r>
            <a:r>
              <a:rPr sz="2400" spc="-140" dirty="0">
                <a:latin typeface="Trebuchet MS"/>
                <a:cs typeface="Trebuchet MS"/>
              </a:rPr>
              <a:t>child </a:t>
            </a:r>
            <a:r>
              <a:rPr sz="2400" spc="-105" dirty="0">
                <a:latin typeface="Trebuchet MS"/>
                <a:cs typeface="Trebuchet MS"/>
              </a:rPr>
              <a:t>is </a:t>
            </a:r>
            <a:r>
              <a:rPr sz="2400" spc="-140" dirty="0">
                <a:latin typeface="Trebuchet MS"/>
                <a:cs typeface="Trebuchet MS"/>
              </a:rPr>
              <a:t>in the </a:t>
            </a:r>
            <a:r>
              <a:rPr sz="2400" spc="-75" dirty="0">
                <a:latin typeface="Trebuchet MS"/>
                <a:cs typeface="Trebuchet MS"/>
              </a:rPr>
              <a:t>Red</a:t>
            </a:r>
            <a:r>
              <a:rPr sz="2400" spc="290" dirty="0">
                <a:latin typeface="Trebuchet MS"/>
                <a:cs typeface="Trebuchet MS"/>
              </a:rPr>
              <a:t> </a:t>
            </a:r>
            <a:r>
              <a:rPr sz="2400" spc="125" dirty="0">
                <a:latin typeface="Trebuchet MS"/>
                <a:cs typeface="Trebuchet MS"/>
              </a:rPr>
              <a:t>Zone…</a:t>
            </a:r>
            <a:endParaRPr sz="24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135" dirty="0">
                <a:latin typeface="Trebuchet MS"/>
                <a:cs typeface="Trebuchet MS"/>
              </a:rPr>
              <a:t>Limit verbals </a:t>
            </a:r>
            <a:r>
              <a:rPr sz="2400" spc="315" dirty="0">
                <a:latin typeface="Trebuchet MS"/>
                <a:cs typeface="Trebuchet MS"/>
              </a:rPr>
              <a:t>– </a:t>
            </a:r>
            <a:r>
              <a:rPr sz="2400" spc="-120" dirty="0">
                <a:latin typeface="Trebuchet MS"/>
                <a:cs typeface="Trebuchet MS"/>
              </a:rPr>
              <a:t>this </a:t>
            </a:r>
            <a:r>
              <a:rPr sz="2400" spc="-110" dirty="0">
                <a:latin typeface="Trebuchet MS"/>
                <a:cs typeface="Trebuchet MS"/>
              </a:rPr>
              <a:t>is </a:t>
            </a:r>
            <a:r>
              <a:rPr sz="2400" spc="-80" dirty="0">
                <a:latin typeface="Trebuchet MS"/>
                <a:cs typeface="Trebuchet MS"/>
              </a:rPr>
              <a:t>not </a:t>
            </a:r>
            <a:r>
              <a:rPr sz="2400" spc="-240" dirty="0">
                <a:latin typeface="Trebuchet MS"/>
                <a:cs typeface="Trebuchet MS"/>
              </a:rPr>
              <a:t>a </a:t>
            </a:r>
            <a:r>
              <a:rPr sz="2400" spc="-170" dirty="0">
                <a:latin typeface="Trebuchet MS"/>
                <a:cs typeface="Trebuchet MS"/>
              </a:rPr>
              <a:t>teachable</a:t>
            </a:r>
            <a:r>
              <a:rPr sz="2400" spc="-480" dirty="0">
                <a:latin typeface="Trebuchet MS"/>
                <a:cs typeface="Trebuchet MS"/>
              </a:rPr>
              <a:t> </a:t>
            </a:r>
            <a:r>
              <a:rPr sz="2400" spc="-150" dirty="0">
                <a:latin typeface="Trebuchet MS"/>
                <a:cs typeface="Trebuchet MS"/>
              </a:rPr>
              <a:t>moment.</a:t>
            </a:r>
            <a:endParaRPr sz="24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35" dirty="0">
                <a:latin typeface="Trebuchet MS"/>
                <a:cs typeface="Trebuchet MS"/>
              </a:rPr>
              <a:t>Discuss </a:t>
            </a:r>
            <a:r>
              <a:rPr sz="2400" spc="-110" dirty="0">
                <a:latin typeface="Trebuchet MS"/>
                <a:cs typeface="Trebuchet MS"/>
              </a:rPr>
              <a:t>use </a:t>
            </a:r>
            <a:r>
              <a:rPr sz="2400" spc="-135" dirty="0">
                <a:latin typeface="Trebuchet MS"/>
                <a:cs typeface="Trebuchet MS"/>
              </a:rPr>
              <a:t>of </a:t>
            </a:r>
            <a:r>
              <a:rPr sz="2400" spc="-65" dirty="0">
                <a:latin typeface="Trebuchet MS"/>
                <a:cs typeface="Trebuchet MS"/>
              </a:rPr>
              <a:t>tools </a:t>
            </a:r>
            <a:r>
              <a:rPr sz="2400" spc="-114" dirty="0">
                <a:latin typeface="Trebuchet MS"/>
                <a:cs typeface="Trebuchet MS"/>
              </a:rPr>
              <a:t>when </a:t>
            </a:r>
            <a:r>
              <a:rPr sz="2400" spc="-145" dirty="0">
                <a:latin typeface="Trebuchet MS"/>
                <a:cs typeface="Trebuchet MS"/>
              </a:rPr>
              <a:t>child </a:t>
            </a:r>
            <a:r>
              <a:rPr sz="2400" spc="-110" dirty="0">
                <a:latin typeface="Trebuchet MS"/>
                <a:cs typeface="Trebuchet MS"/>
              </a:rPr>
              <a:t>is</a:t>
            </a:r>
            <a:r>
              <a:rPr sz="2400" spc="155" dirty="0">
                <a:latin typeface="Trebuchet MS"/>
                <a:cs typeface="Trebuchet MS"/>
              </a:rPr>
              <a:t> </a:t>
            </a:r>
            <a:r>
              <a:rPr sz="2400" spc="-170" dirty="0">
                <a:latin typeface="Trebuchet MS"/>
                <a:cs typeface="Trebuchet MS"/>
              </a:rPr>
              <a:t>regulated.</a:t>
            </a:r>
            <a:endParaRPr sz="2400">
              <a:latin typeface="Trebuchet MS"/>
              <a:cs typeface="Trebuchet MS"/>
            </a:endParaRPr>
          </a:p>
          <a:p>
            <a:pPr marL="469900" marR="5080" indent="-457200">
              <a:lnSpc>
                <a:spcPts val="2310"/>
              </a:lnSpc>
              <a:spcBef>
                <a:spcPts val="78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165" dirty="0">
                <a:latin typeface="Trebuchet MS"/>
                <a:cs typeface="Trebuchet MS"/>
              </a:rPr>
              <a:t>Plan </a:t>
            </a:r>
            <a:r>
              <a:rPr sz="2400" spc="-90" dirty="0">
                <a:latin typeface="Trebuchet MS"/>
                <a:cs typeface="Trebuchet MS"/>
              </a:rPr>
              <a:t>for </a:t>
            </a:r>
            <a:r>
              <a:rPr sz="2400" spc="-215" dirty="0">
                <a:latin typeface="Trebuchet MS"/>
                <a:cs typeface="Trebuchet MS"/>
              </a:rPr>
              <a:t>if/when </a:t>
            </a:r>
            <a:r>
              <a:rPr sz="2400" spc="-145" dirty="0">
                <a:latin typeface="Trebuchet MS"/>
                <a:cs typeface="Trebuchet MS"/>
              </a:rPr>
              <a:t>child </a:t>
            </a:r>
            <a:r>
              <a:rPr sz="2400" spc="-110" dirty="0">
                <a:latin typeface="Trebuchet MS"/>
                <a:cs typeface="Trebuchet MS"/>
              </a:rPr>
              <a:t>is </a:t>
            </a:r>
            <a:r>
              <a:rPr sz="2400" spc="-140" dirty="0">
                <a:latin typeface="Trebuchet MS"/>
                <a:cs typeface="Trebuchet MS"/>
              </a:rPr>
              <a:t>in </a:t>
            </a:r>
            <a:r>
              <a:rPr sz="2400" spc="-75" dirty="0">
                <a:latin typeface="Trebuchet MS"/>
                <a:cs typeface="Trebuchet MS"/>
              </a:rPr>
              <a:t>Red </a:t>
            </a:r>
            <a:r>
              <a:rPr sz="2400" spc="-40" dirty="0">
                <a:latin typeface="Trebuchet MS"/>
                <a:cs typeface="Trebuchet MS"/>
              </a:rPr>
              <a:t>Zone.“Wonder </a:t>
            </a:r>
            <a:r>
              <a:rPr sz="2400" spc="-229" dirty="0">
                <a:latin typeface="Trebuchet MS"/>
                <a:cs typeface="Trebuchet MS"/>
              </a:rPr>
              <a:t>if </a:t>
            </a:r>
            <a:r>
              <a:rPr sz="2400" spc="-120" dirty="0">
                <a:latin typeface="Trebuchet MS"/>
                <a:cs typeface="Trebuchet MS"/>
              </a:rPr>
              <a:t>this </a:t>
            </a:r>
            <a:r>
              <a:rPr sz="2400" spc="-130" dirty="0">
                <a:latin typeface="Trebuchet MS"/>
                <a:cs typeface="Trebuchet MS"/>
              </a:rPr>
              <a:t>strategy  </a:t>
            </a:r>
            <a:r>
              <a:rPr sz="2400" spc="-100" dirty="0">
                <a:latin typeface="Trebuchet MS"/>
                <a:cs typeface="Trebuchet MS"/>
              </a:rPr>
              <a:t>would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help…?”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30311" y="109728"/>
            <a:ext cx="1057655" cy="1367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81277" y="3048000"/>
            <a:ext cx="1857379" cy="1643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21107"/>
            <a:ext cx="67983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4" dirty="0">
                <a:solidFill>
                  <a:srgbClr val="000000"/>
                </a:solidFill>
              </a:rPr>
              <a:t>UNDERSTANDING </a:t>
            </a:r>
            <a:r>
              <a:rPr spc="315" dirty="0">
                <a:solidFill>
                  <a:srgbClr val="FF0000"/>
                </a:solidFill>
              </a:rPr>
              <a:t>Z</a:t>
            </a:r>
            <a:r>
              <a:rPr spc="315" dirty="0">
                <a:solidFill>
                  <a:srgbClr val="FFFF00"/>
                </a:solidFill>
              </a:rPr>
              <a:t>O</a:t>
            </a:r>
            <a:r>
              <a:rPr spc="315" dirty="0">
                <a:solidFill>
                  <a:srgbClr val="00AF50"/>
                </a:solidFill>
              </a:rPr>
              <a:t>N</a:t>
            </a:r>
            <a:r>
              <a:rPr spc="315" dirty="0"/>
              <a:t>E</a:t>
            </a:r>
            <a:r>
              <a:rPr spc="-815" dirty="0"/>
              <a:t> </a:t>
            </a:r>
            <a:r>
              <a:rPr spc="35" dirty="0">
                <a:solidFill>
                  <a:srgbClr val="000000"/>
                </a:solidFill>
              </a:rPr>
              <a:t>TOOLS: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>
              <a:lnSpc>
                <a:spcPct val="100000"/>
              </a:lnSpc>
              <a:spcBef>
                <a:spcPts val="100"/>
              </a:spcBef>
            </a:pPr>
            <a:r>
              <a:rPr spc="-114" dirty="0">
                <a:solidFill>
                  <a:srgbClr val="006FC0"/>
                </a:solidFill>
              </a:rPr>
              <a:t>Blue </a:t>
            </a:r>
            <a:r>
              <a:rPr spc="-5" dirty="0">
                <a:solidFill>
                  <a:srgbClr val="006FC0"/>
                </a:solidFill>
              </a:rPr>
              <a:t>Zone </a:t>
            </a:r>
            <a:r>
              <a:rPr spc="-114" dirty="0">
                <a:solidFill>
                  <a:srgbClr val="006FC0"/>
                </a:solidFill>
              </a:rPr>
              <a:t>tools</a:t>
            </a:r>
            <a:r>
              <a:rPr spc="-114" dirty="0"/>
              <a:t>: </a:t>
            </a:r>
            <a:r>
              <a:rPr spc="-150" dirty="0"/>
              <a:t>help </a:t>
            </a:r>
            <a:r>
              <a:rPr spc="-155" dirty="0"/>
              <a:t>wake </a:t>
            </a:r>
            <a:r>
              <a:rPr spc="-125" dirty="0"/>
              <a:t>up </a:t>
            </a:r>
            <a:r>
              <a:rPr spc="-20" dirty="0"/>
              <a:t>our </a:t>
            </a:r>
            <a:r>
              <a:rPr spc="-135" dirty="0"/>
              <a:t>bodies, </a:t>
            </a:r>
            <a:r>
              <a:rPr spc="-210" dirty="0"/>
              <a:t>feel </a:t>
            </a:r>
            <a:r>
              <a:rPr spc="-125" dirty="0"/>
              <a:t>better </a:t>
            </a:r>
            <a:r>
              <a:rPr spc="-155" dirty="0"/>
              <a:t>and regain  focus.</a:t>
            </a:r>
          </a:p>
          <a:p>
            <a:pPr marL="5715">
              <a:lnSpc>
                <a:spcPct val="100000"/>
              </a:lnSpc>
              <a:spcBef>
                <a:spcPts val="35"/>
              </a:spcBef>
            </a:pPr>
            <a:endParaRPr sz="2450"/>
          </a:p>
          <a:p>
            <a:pPr marL="18415">
              <a:lnSpc>
                <a:spcPct val="100000"/>
              </a:lnSpc>
            </a:pPr>
            <a:r>
              <a:rPr spc="-65" dirty="0">
                <a:solidFill>
                  <a:srgbClr val="00AF50"/>
                </a:solidFill>
              </a:rPr>
              <a:t>Green </a:t>
            </a:r>
            <a:r>
              <a:rPr spc="-5" dirty="0">
                <a:solidFill>
                  <a:srgbClr val="00AF50"/>
                </a:solidFill>
              </a:rPr>
              <a:t>Zone </a:t>
            </a:r>
            <a:r>
              <a:rPr spc="-114" dirty="0">
                <a:solidFill>
                  <a:srgbClr val="00AF50"/>
                </a:solidFill>
              </a:rPr>
              <a:t>tools</a:t>
            </a:r>
            <a:r>
              <a:rPr spc="-114" dirty="0"/>
              <a:t>: </a:t>
            </a:r>
            <a:r>
              <a:rPr spc="-150" dirty="0"/>
              <a:t>help </a:t>
            </a:r>
            <a:r>
              <a:rPr spc="-80" dirty="0"/>
              <a:t>us </a:t>
            </a:r>
            <a:r>
              <a:rPr spc="-170" dirty="0"/>
              <a:t>stay </a:t>
            </a:r>
            <a:r>
              <a:rPr spc="-210" dirty="0"/>
              <a:t>calm, </a:t>
            </a:r>
            <a:r>
              <a:rPr spc="-120" dirty="0"/>
              <a:t>focused </a:t>
            </a:r>
            <a:r>
              <a:rPr spc="-155" dirty="0"/>
              <a:t>and </a:t>
            </a:r>
            <a:r>
              <a:rPr spc="-185" dirty="0"/>
              <a:t>feeling</a:t>
            </a:r>
            <a:r>
              <a:rPr spc="-35" dirty="0"/>
              <a:t> </a:t>
            </a:r>
            <a:r>
              <a:rPr spc="-125" dirty="0"/>
              <a:t>good.</a:t>
            </a:r>
          </a:p>
          <a:p>
            <a:pPr marL="18415">
              <a:lnSpc>
                <a:spcPct val="100000"/>
              </a:lnSpc>
            </a:pPr>
            <a:r>
              <a:rPr spc="-85" dirty="0"/>
              <a:t>These </a:t>
            </a:r>
            <a:r>
              <a:rPr spc="-150" dirty="0"/>
              <a:t>are </a:t>
            </a:r>
            <a:r>
              <a:rPr spc="-140" dirty="0"/>
              <a:t>often </a:t>
            </a:r>
            <a:r>
              <a:rPr spc="-130" dirty="0"/>
              <a:t>proactive</a:t>
            </a:r>
            <a:r>
              <a:rPr spc="120" dirty="0"/>
              <a:t> </a:t>
            </a:r>
            <a:r>
              <a:rPr spc="-150" dirty="0"/>
              <a:t>strategies.</a:t>
            </a:r>
          </a:p>
          <a:p>
            <a:pPr marL="18415" marR="352425">
              <a:lnSpc>
                <a:spcPts val="5760"/>
              </a:lnSpc>
              <a:spcBef>
                <a:spcPts val="675"/>
              </a:spcBef>
            </a:pPr>
            <a:r>
              <a:rPr spc="-135" dirty="0">
                <a:solidFill>
                  <a:srgbClr val="FFFF00"/>
                </a:solidFill>
              </a:rPr>
              <a:t>Yellow </a:t>
            </a:r>
            <a:r>
              <a:rPr spc="-5" dirty="0">
                <a:solidFill>
                  <a:srgbClr val="FFFF00"/>
                </a:solidFill>
              </a:rPr>
              <a:t>Zone </a:t>
            </a:r>
            <a:r>
              <a:rPr spc="-114" dirty="0">
                <a:solidFill>
                  <a:srgbClr val="FFFF00"/>
                </a:solidFill>
              </a:rPr>
              <a:t>tools</a:t>
            </a:r>
            <a:r>
              <a:rPr spc="-114" dirty="0"/>
              <a:t>: </a:t>
            </a:r>
            <a:r>
              <a:rPr spc="-150" dirty="0"/>
              <a:t>help </a:t>
            </a:r>
            <a:r>
              <a:rPr spc="-80" dirty="0"/>
              <a:t>us </a:t>
            </a:r>
            <a:r>
              <a:rPr spc="-150" dirty="0"/>
              <a:t>regain </a:t>
            </a:r>
            <a:r>
              <a:rPr spc="-80" dirty="0"/>
              <a:t>control </a:t>
            </a:r>
            <a:r>
              <a:rPr spc="-155" dirty="0"/>
              <a:t>and </a:t>
            </a:r>
            <a:r>
              <a:rPr spc="-175" dirty="0"/>
              <a:t>calm </a:t>
            </a:r>
            <a:r>
              <a:rPr spc="-125" dirty="0"/>
              <a:t>ourselves.  </a:t>
            </a:r>
            <a:r>
              <a:rPr spc="-75" dirty="0">
                <a:solidFill>
                  <a:srgbClr val="FF0000"/>
                </a:solidFill>
              </a:rPr>
              <a:t>Red </a:t>
            </a:r>
            <a:r>
              <a:rPr spc="-5" dirty="0">
                <a:solidFill>
                  <a:srgbClr val="FF0000"/>
                </a:solidFill>
              </a:rPr>
              <a:t>Zone </a:t>
            </a:r>
            <a:r>
              <a:rPr spc="-114" dirty="0">
                <a:solidFill>
                  <a:srgbClr val="FF0000"/>
                </a:solidFill>
              </a:rPr>
              <a:t>tools</a:t>
            </a:r>
            <a:r>
              <a:rPr spc="-114" dirty="0"/>
              <a:t>: </a:t>
            </a:r>
            <a:r>
              <a:rPr spc="-150" dirty="0"/>
              <a:t>help </a:t>
            </a:r>
            <a:r>
              <a:rPr spc="-80" dirty="0"/>
              <a:t>us </a:t>
            </a:r>
            <a:r>
              <a:rPr spc="-170" dirty="0"/>
              <a:t>stay </a:t>
            </a:r>
            <a:r>
              <a:rPr spc="-195" dirty="0"/>
              <a:t>safe </a:t>
            </a:r>
            <a:r>
              <a:rPr spc="-160" dirty="0"/>
              <a:t>and </a:t>
            </a:r>
            <a:r>
              <a:rPr spc="-110" dirty="0"/>
              <a:t>start </a:t>
            </a:r>
            <a:r>
              <a:rPr spc="-60" dirty="0"/>
              <a:t>to </a:t>
            </a:r>
            <a:r>
              <a:rPr spc="-175" dirty="0"/>
              <a:t>calm</a:t>
            </a:r>
            <a:r>
              <a:rPr spc="220" dirty="0"/>
              <a:t> </a:t>
            </a:r>
            <a:r>
              <a:rPr spc="-130" dirty="0"/>
              <a:t>down.</a:t>
            </a:r>
          </a:p>
          <a:p>
            <a:pPr marL="1158240">
              <a:lnSpc>
                <a:spcPct val="100000"/>
              </a:lnSpc>
              <a:spcBef>
                <a:spcPts val="2210"/>
              </a:spcBef>
            </a:pPr>
            <a:r>
              <a:rPr b="1" spc="20" dirty="0">
                <a:latin typeface="Trebuchet MS"/>
                <a:cs typeface="Trebuchet MS"/>
              </a:rPr>
              <a:t>Pick </a:t>
            </a:r>
            <a:r>
              <a:rPr b="1" spc="-145" dirty="0">
                <a:latin typeface="Trebuchet MS"/>
                <a:cs typeface="Trebuchet MS"/>
              </a:rPr>
              <a:t>2/3 </a:t>
            </a:r>
            <a:r>
              <a:rPr b="1" spc="-30" dirty="0">
                <a:latin typeface="Trebuchet MS"/>
                <a:cs typeface="Trebuchet MS"/>
              </a:rPr>
              <a:t>for </a:t>
            </a:r>
            <a:r>
              <a:rPr b="1" spc="-35" dirty="0">
                <a:latin typeface="Trebuchet MS"/>
                <a:cs typeface="Trebuchet MS"/>
              </a:rPr>
              <a:t>each </a:t>
            </a:r>
            <a:r>
              <a:rPr b="1" spc="80" dirty="0">
                <a:latin typeface="Trebuchet MS"/>
                <a:cs typeface="Trebuchet MS"/>
              </a:rPr>
              <a:t>Zone </a:t>
            </a:r>
            <a:r>
              <a:rPr b="1" spc="-10" dirty="0">
                <a:latin typeface="Trebuchet MS"/>
                <a:cs typeface="Trebuchet MS"/>
              </a:rPr>
              <a:t>(depends </a:t>
            </a:r>
            <a:r>
              <a:rPr b="1" spc="20" dirty="0">
                <a:latin typeface="Trebuchet MS"/>
                <a:cs typeface="Trebuchet MS"/>
              </a:rPr>
              <a:t>on</a:t>
            </a:r>
            <a:r>
              <a:rPr b="1" spc="-355" dirty="0">
                <a:latin typeface="Trebuchet MS"/>
                <a:cs typeface="Trebuchet MS"/>
              </a:rPr>
              <a:t> </a:t>
            </a:r>
            <a:r>
              <a:rPr b="1" spc="-55" dirty="0">
                <a:latin typeface="Trebuchet MS"/>
                <a:cs typeface="Trebuchet MS"/>
              </a:rPr>
              <a:t>child).</a:t>
            </a:r>
          </a:p>
        </p:txBody>
      </p:sp>
      <p:sp>
        <p:nvSpPr>
          <p:cNvPr id="4" name="object 4"/>
          <p:cNvSpPr/>
          <p:nvPr/>
        </p:nvSpPr>
        <p:spPr>
          <a:xfrm>
            <a:off x="3145635" y="841471"/>
            <a:ext cx="2278157" cy="17949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8713" y="1219507"/>
            <a:ext cx="4958375" cy="5146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3247" y="400558"/>
            <a:ext cx="4961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14" dirty="0">
                <a:solidFill>
                  <a:srgbClr val="000000"/>
                </a:solidFill>
              </a:rPr>
              <a:t>TOOLS </a:t>
            </a:r>
            <a:r>
              <a:rPr sz="2800" spc="100" dirty="0">
                <a:solidFill>
                  <a:srgbClr val="000000"/>
                </a:solidFill>
              </a:rPr>
              <a:t>FOR</a:t>
            </a:r>
            <a:r>
              <a:rPr sz="2800" spc="-310" dirty="0">
                <a:solidFill>
                  <a:srgbClr val="000000"/>
                </a:solidFill>
              </a:rPr>
              <a:t> </a:t>
            </a:r>
            <a:r>
              <a:rPr sz="2800" spc="30" dirty="0">
                <a:solidFill>
                  <a:srgbClr val="000000"/>
                </a:solidFill>
              </a:rPr>
              <a:t>SELF-REGULATION</a:t>
            </a: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0"/>
            <a:ext cx="8625840" cy="6858000"/>
            <a:chOff x="-1" y="0"/>
            <a:chExt cx="86258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2648711"/>
              <a:ext cx="3572510" cy="4209415"/>
            </a:xfrm>
            <a:custGeom>
              <a:avLst/>
              <a:gdLst/>
              <a:ahLst/>
              <a:cxnLst/>
              <a:rect l="l" t="t" r="r" b="b"/>
              <a:pathLst>
                <a:path w="3572510" h="4209415">
                  <a:moveTo>
                    <a:pt x="0" y="0"/>
                  </a:moveTo>
                  <a:lnTo>
                    <a:pt x="0" y="4209287"/>
                  </a:lnTo>
                  <a:lnTo>
                    <a:pt x="3572255" y="4209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6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" y="0"/>
              <a:ext cx="7725409" cy="6858000"/>
            </a:xfrm>
            <a:custGeom>
              <a:avLst/>
              <a:gdLst/>
              <a:ahLst/>
              <a:cxnLst/>
              <a:rect l="l" t="t" r="r" b="b"/>
              <a:pathLst>
                <a:path w="7725409" h="6858000">
                  <a:moveTo>
                    <a:pt x="7725157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7725157" y="0"/>
                  </a:lnTo>
                  <a:close/>
                </a:path>
              </a:pathLst>
            </a:custGeom>
            <a:solidFill>
              <a:srgbClr val="08A0D9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33620" y="1378176"/>
              <a:ext cx="3825240" cy="3369945"/>
            </a:xfrm>
            <a:custGeom>
              <a:avLst/>
              <a:gdLst/>
              <a:ahLst/>
              <a:cxnLst/>
              <a:rect l="l" t="t" r="r" b="b"/>
              <a:pathLst>
                <a:path w="3825240" h="3369945">
                  <a:moveTo>
                    <a:pt x="152786" y="3306244"/>
                  </a:moveTo>
                  <a:lnTo>
                    <a:pt x="116337" y="3357044"/>
                  </a:lnTo>
                  <a:lnTo>
                    <a:pt x="135891" y="3369744"/>
                  </a:lnTo>
                  <a:lnTo>
                    <a:pt x="218245" y="3369744"/>
                  </a:lnTo>
                  <a:lnTo>
                    <a:pt x="238591" y="3357044"/>
                  </a:lnTo>
                  <a:lnTo>
                    <a:pt x="258389" y="3344344"/>
                  </a:lnTo>
                  <a:lnTo>
                    <a:pt x="277627" y="3331644"/>
                  </a:lnTo>
                  <a:lnTo>
                    <a:pt x="287770" y="3318944"/>
                  </a:lnTo>
                  <a:lnTo>
                    <a:pt x="174073" y="3318944"/>
                  </a:lnTo>
                  <a:lnTo>
                    <a:pt x="152786" y="3306244"/>
                  </a:lnTo>
                  <a:close/>
                </a:path>
                <a:path w="3825240" h="3369945">
                  <a:moveTo>
                    <a:pt x="331206" y="3204644"/>
                  </a:moveTo>
                  <a:lnTo>
                    <a:pt x="264080" y="3204644"/>
                  </a:lnTo>
                  <a:lnTo>
                    <a:pt x="268864" y="3217344"/>
                  </a:lnTo>
                  <a:lnTo>
                    <a:pt x="274077" y="3217344"/>
                  </a:lnTo>
                  <a:lnTo>
                    <a:pt x="277135" y="3230044"/>
                  </a:lnTo>
                  <a:lnTo>
                    <a:pt x="278026" y="3242744"/>
                  </a:lnTo>
                  <a:lnTo>
                    <a:pt x="276738" y="3255444"/>
                  </a:lnTo>
                  <a:lnTo>
                    <a:pt x="273121" y="3255444"/>
                  </a:lnTo>
                  <a:lnTo>
                    <a:pt x="267039" y="3268144"/>
                  </a:lnTo>
                  <a:lnTo>
                    <a:pt x="258504" y="3280844"/>
                  </a:lnTo>
                  <a:lnTo>
                    <a:pt x="247528" y="3293544"/>
                  </a:lnTo>
                  <a:lnTo>
                    <a:pt x="221456" y="3306244"/>
                  </a:lnTo>
                  <a:lnTo>
                    <a:pt x="196967" y="3318944"/>
                  </a:lnTo>
                  <a:lnTo>
                    <a:pt x="287770" y="3318944"/>
                  </a:lnTo>
                  <a:lnTo>
                    <a:pt x="297912" y="3306244"/>
                  </a:lnTo>
                  <a:lnTo>
                    <a:pt x="313791" y="3293544"/>
                  </a:lnTo>
                  <a:lnTo>
                    <a:pt x="325241" y="3268144"/>
                  </a:lnTo>
                  <a:lnTo>
                    <a:pt x="332237" y="3242744"/>
                  </a:lnTo>
                  <a:lnTo>
                    <a:pt x="334359" y="3230044"/>
                  </a:lnTo>
                  <a:lnTo>
                    <a:pt x="331206" y="3204644"/>
                  </a:lnTo>
                  <a:close/>
                </a:path>
                <a:path w="3825240" h="3369945">
                  <a:moveTo>
                    <a:pt x="133848" y="3242744"/>
                  </a:moveTo>
                  <a:lnTo>
                    <a:pt x="49095" y="3242744"/>
                  </a:lnTo>
                  <a:lnTo>
                    <a:pt x="58933" y="3255444"/>
                  </a:lnTo>
                  <a:lnTo>
                    <a:pt x="120655" y="3255444"/>
                  </a:lnTo>
                  <a:lnTo>
                    <a:pt x="133848" y="3242744"/>
                  </a:lnTo>
                  <a:close/>
                </a:path>
                <a:path w="3825240" h="3369945">
                  <a:moveTo>
                    <a:pt x="188219" y="3039544"/>
                  </a:moveTo>
                  <a:lnTo>
                    <a:pt x="82825" y="3039544"/>
                  </a:lnTo>
                  <a:lnTo>
                    <a:pt x="65333" y="3052244"/>
                  </a:lnTo>
                  <a:lnTo>
                    <a:pt x="48519" y="3064944"/>
                  </a:lnTo>
                  <a:lnTo>
                    <a:pt x="30710" y="3090344"/>
                  </a:lnTo>
                  <a:lnTo>
                    <a:pt x="16912" y="3103044"/>
                  </a:lnTo>
                  <a:lnTo>
                    <a:pt x="7139" y="3128444"/>
                  </a:lnTo>
                  <a:lnTo>
                    <a:pt x="1402" y="3141144"/>
                  </a:lnTo>
                  <a:lnTo>
                    <a:pt x="0" y="3166544"/>
                  </a:lnTo>
                  <a:lnTo>
                    <a:pt x="3228" y="3191944"/>
                  </a:lnTo>
                  <a:lnTo>
                    <a:pt x="11100" y="3204644"/>
                  </a:lnTo>
                  <a:lnTo>
                    <a:pt x="23627" y="3217344"/>
                  </a:lnTo>
                  <a:lnTo>
                    <a:pt x="31466" y="3230044"/>
                  </a:lnTo>
                  <a:lnTo>
                    <a:pt x="39947" y="3242744"/>
                  </a:lnTo>
                  <a:lnTo>
                    <a:pt x="148468" y="3242744"/>
                  </a:lnTo>
                  <a:lnTo>
                    <a:pt x="208412" y="3204644"/>
                  </a:lnTo>
                  <a:lnTo>
                    <a:pt x="331206" y="3204644"/>
                  </a:lnTo>
                  <a:lnTo>
                    <a:pt x="326998" y="3191944"/>
                  </a:lnTo>
                  <a:lnTo>
                    <a:pt x="90207" y="3191944"/>
                  </a:lnTo>
                  <a:lnTo>
                    <a:pt x="76182" y="3179244"/>
                  </a:lnTo>
                  <a:lnTo>
                    <a:pt x="65156" y="3179244"/>
                  </a:lnTo>
                  <a:lnTo>
                    <a:pt x="60112" y="3166544"/>
                  </a:lnTo>
                  <a:lnTo>
                    <a:pt x="56997" y="3166544"/>
                  </a:lnTo>
                  <a:lnTo>
                    <a:pt x="55834" y="3153844"/>
                  </a:lnTo>
                  <a:lnTo>
                    <a:pt x="56647" y="3141144"/>
                  </a:lnTo>
                  <a:lnTo>
                    <a:pt x="59503" y="3128444"/>
                  </a:lnTo>
                  <a:lnTo>
                    <a:pt x="64633" y="3128444"/>
                  </a:lnTo>
                  <a:lnTo>
                    <a:pt x="72024" y="3115744"/>
                  </a:lnTo>
                  <a:lnTo>
                    <a:pt x="81666" y="3103044"/>
                  </a:lnTo>
                  <a:lnTo>
                    <a:pt x="100048" y="3090344"/>
                  </a:lnTo>
                  <a:lnTo>
                    <a:pt x="153929" y="3090344"/>
                  </a:lnTo>
                  <a:lnTo>
                    <a:pt x="188219" y="3039544"/>
                  </a:lnTo>
                  <a:close/>
                </a:path>
                <a:path w="3825240" h="3369945">
                  <a:moveTo>
                    <a:pt x="357383" y="2810944"/>
                  </a:moveTo>
                  <a:lnTo>
                    <a:pt x="193172" y="2950644"/>
                  </a:lnTo>
                  <a:lnTo>
                    <a:pt x="415168" y="3204644"/>
                  </a:lnTo>
                  <a:lnTo>
                    <a:pt x="505639" y="3128444"/>
                  </a:lnTo>
                  <a:lnTo>
                    <a:pt x="426598" y="3128444"/>
                  </a:lnTo>
                  <a:lnTo>
                    <a:pt x="364495" y="3052244"/>
                  </a:lnTo>
                  <a:lnTo>
                    <a:pt x="412057" y="3014144"/>
                  </a:lnTo>
                  <a:lnTo>
                    <a:pt x="332364" y="3014144"/>
                  </a:lnTo>
                  <a:lnTo>
                    <a:pt x="272166" y="2950644"/>
                  </a:lnTo>
                  <a:lnTo>
                    <a:pt x="390403" y="2849044"/>
                  </a:lnTo>
                  <a:lnTo>
                    <a:pt x="357383" y="2810944"/>
                  </a:lnTo>
                  <a:close/>
                </a:path>
                <a:path w="3825240" h="3369945">
                  <a:moveTo>
                    <a:pt x="258450" y="3128444"/>
                  </a:moveTo>
                  <a:lnTo>
                    <a:pt x="223748" y="3128444"/>
                  </a:lnTo>
                  <a:lnTo>
                    <a:pt x="203051" y="3141144"/>
                  </a:lnTo>
                  <a:lnTo>
                    <a:pt x="180091" y="3153844"/>
                  </a:lnTo>
                  <a:lnTo>
                    <a:pt x="127259" y="3179244"/>
                  </a:lnTo>
                  <a:lnTo>
                    <a:pt x="107233" y="3179244"/>
                  </a:lnTo>
                  <a:lnTo>
                    <a:pt x="90207" y="3191944"/>
                  </a:lnTo>
                  <a:lnTo>
                    <a:pt x="326998" y="3191944"/>
                  </a:lnTo>
                  <a:lnTo>
                    <a:pt x="322790" y="3179244"/>
                  </a:lnTo>
                  <a:lnTo>
                    <a:pt x="309123" y="3166544"/>
                  </a:lnTo>
                  <a:lnTo>
                    <a:pt x="298313" y="3153844"/>
                  </a:lnTo>
                  <a:lnTo>
                    <a:pt x="286263" y="3141144"/>
                  </a:lnTo>
                  <a:lnTo>
                    <a:pt x="272976" y="3141144"/>
                  </a:lnTo>
                  <a:lnTo>
                    <a:pt x="258450" y="3128444"/>
                  </a:lnTo>
                  <a:close/>
                </a:path>
                <a:path w="3825240" h="3369945">
                  <a:moveTo>
                    <a:pt x="546486" y="3026844"/>
                  </a:moveTo>
                  <a:lnTo>
                    <a:pt x="426598" y="3128444"/>
                  </a:lnTo>
                  <a:lnTo>
                    <a:pt x="505639" y="3128444"/>
                  </a:lnTo>
                  <a:lnTo>
                    <a:pt x="581030" y="3064944"/>
                  </a:lnTo>
                  <a:lnTo>
                    <a:pt x="546486" y="3026844"/>
                  </a:lnTo>
                  <a:close/>
                </a:path>
                <a:path w="3825240" h="3369945">
                  <a:moveTo>
                    <a:pt x="156152" y="3026844"/>
                  </a:moveTo>
                  <a:lnTo>
                    <a:pt x="119893" y="3026844"/>
                  </a:lnTo>
                  <a:lnTo>
                    <a:pt x="101008" y="3039544"/>
                  </a:lnTo>
                  <a:lnTo>
                    <a:pt x="172721" y="3039544"/>
                  </a:lnTo>
                  <a:lnTo>
                    <a:pt x="156152" y="3026844"/>
                  </a:lnTo>
                  <a:close/>
                </a:path>
                <a:path w="3825240" h="3369945">
                  <a:moveTo>
                    <a:pt x="449966" y="2722044"/>
                  </a:moveTo>
                  <a:lnTo>
                    <a:pt x="399039" y="2772844"/>
                  </a:lnTo>
                  <a:lnTo>
                    <a:pt x="621035" y="3026844"/>
                  </a:lnTo>
                  <a:lnTo>
                    <a:pt x="657992" y="2988744"/>
                  </a:lnTo>
                  <a:lnTo>
                    <a:pt x="495432" y="2810944"/>
                  </a:lnTo>
                  <a:lnTo>
                    <a:pt x="710189" y="2810944"/>
                  </a:lnTo>
                  <a:lnTo>
                    <a:pt x="670057" y="2798244"/>
                  </a:lnTo>
                  <a:lnTo>
                    <a:pt x="449966" y="2722044"/>
                  </a:lnTo>
                  <a:close/>
                </a:path>
                <a:path w="3825240" h="3369945">
                  <a:moveTo>
                    <a:pt x="427360" y="2937944"/>
                  </a:moveTo>
                  <a:lnTo>
                    <a:pt x="332364" y="3014144"/>
                  </a:lnTo>
                  <a:lnTo>
                    <a:pt x="412057" y="3014144"/>
                  </a:lnTo>
                  <a:lnTo>
                    <a:pt x="459618" y="2976044"/>
                  </a:lnTo>
                  <a:lnTo>
                    <a:pt x="427360" y="2937944"/>
                  </a:lnTo>
                  <a:close/>
                </a:path>
                <a:path w="3825240" h="3369945">
                  <a:moveTo>
                    <a:pt x="591952" y="2607744"/>
                  </a:moveTo>
                  <a:lnTo>
                    <a:pt x="555630" y="2633144"/>
                  </a:lnTo>
                  <a:lnTo>
                    <a:pt x="710189" y="2810944"/>
                  </a:lnTo>
                  <a:lnTo>
                    <a:pt x="520832" y="2810944"/>
                  </a:lnTo>
                  <a:lnTo>
                    <a:pt x="526801" y="2823644"/>
                  </a:lnTo>
                  <a:lnTo>
                    <a:pt x="530484" y="2823644"/>
                  </a:lnTo>
                  <a:lnTo>
                    <a:pt x="769117" y="2899844"/>
                  </a:lnTo>
                  <a:lnTo>
                    <a:pt x="813821" y="2861744"/>
                  </a:lnTo>
                  <a:lnTo>
                    <a:pt x="591952" y="2607744"/>
                  </a:lnTo>
                  <a:close/>
                </a:path>
                <a:path w="3825240" h="3369945">
                  <a:moveTo>
                    <a:pt x="825632" y="2722044"/>
                  </a:moveTo>
                  <a:lnTo>
                    <a:pt x="789183" y="2772844"/>
                  </a:lnTo>
                  <a:lnTo>
                    <a:pt x="808737" y="2785544"/>
                  </a:lnTo>
                  <a:lnTo>
                    <a:pt x="891091" y="2785544"/>
                  </a:lnTo>
                  <a:lnTo>
                    <a:pt x="911437" y="2772844"/>
                  </a:lnTo>
                  <a:lnTo>
                    <a:pt x="931235" y="2760144"/>
                  </a:lnTo>
                  <a:lnTo>
                    <a:pt x="950473" y="2747444"/>
                  </a:lnTo>
                  <a:lnTo>
                    <a:pt x="960642" y="2734744"/>
                  </a:lnTo>
                  <a:lnTo>
                    <a:pt x="846919" y="2734744"/>
                  </a:lnTo>
                  <a:lnTo>
                    <a:pt x="825632" y="2722044"/>
                  </a:lnTo>
                  <a:close/>
                </a:path>
                <a:path w="3825240" h="3369945">
                  <a:moveTo>
                    <a:pt x="1004099" y="2620444"/>
                  </a:moveTo>
                  <a:lnTo>
                    <a:pt x="936980" y="2620444"/>
                  </a:lnTo>
                  <a:lnTo>
                    <a:pt x="941837" y="2633144"/>
                  </a:lnTo>
                  <a:lnTo>
                    <a:pt x="946977" y="2633144"/>
                  </a:lnTo>
                  <a:lnTo>
                    <a:pt x="949997" y="2645844"/>
                  </a:lnTo>
                  <a:lnTo>
                    <a:pt x="950874" y="2658544"/>
                  </a:lnTo>
                  <a:lnTo>
                    <a:pt x="949584" y="2671244"/>
                  </a:lnTo>
                  <a:lnTo>
                    <a:pt x="945967" y="2671244"/>
                  </a:lnTo>
                  <a:lnTo>
                    <a:pt x="939885" y="2683944"/>
                  </a:lnTo>
                  <a:lnTo>
                    <a:pt x="931350" y="2696644"/>
                  </a:lnTo>
                  <a:lnTo>
                    <a:pt x="920374" y="2709344"/>
                  </a:lnTo>
                  <a:lnTo>
                    <a:pt x="894302" y="2722044"/>
                  </a:lnTo>
                  <a:lnTo>
                    <a:pt x="869813" y="2734744"/>
                  </a:lnTo>
                  <a:lnTo>
                    <a:pt x="960642" y="2734744"/>
                  </a:lnTo>
                  <a:lnTo>
                    <a:pt x="970811" y="2722044"/>
                  </a:lnTo>
                  <a:lnTo>
                    <a:pt x="986684" y="2709344"/>
                  </a:lnTo>
                  <a:lnTo>
                    <a:pt x="998104" y="2683944"/>
                  </a:lnTo>
                  <a:lnTo>
                    <a:pt x="1005083" y="2658544"/>
                  </a:lnTo>
                  <a:lnTo>
                    <a:pt x="1007223" y="2633144"/>
                  </a:lnTo>
                  <a:lnTo>
                    <a:pt x="1004099" y="2620444"/>
                  </a:lnTo>
                  <a:close/>
                </a:path>
                <a:path w="3825240" h="3369945">
                  <a:moveTo>
                    <a:pt x="806694" y="2658544"/>
                  </a:moveTo>
                  <a:lnTo>
                    <a:pt x="731779" y="2658544"/>
                  </a:lnTo>
                  <a:lnTo>
                    <a:pt x="741900" y="2671244"/>
                  </a:lnTo>
                  <a:lnTo>
                    <a:pt x="793501" y="2671244"/>
                  </a:lnTo>
                  <a:lnTo>
                    <a:pt x="806694" y="2658544"/>
                  </a:lnTo>
                  <a:close/>
                </a:path>
                <a:path w="3825240" h="3369945">
                  <a:moveTo>
                    <a:pt x="861192" y="2455344"/>
                  </a:moveTo>
                  <a:lnTo>
                    <a:pt x="755671" y="2455344"/>
                  </a:lnTo>
                  <a:lnTo>
                    <a:pt x="738179" y="2468044"/>
                  </a:lnTo>
                  <a:lnTo>
                    <a:pt x="721365" y="2480744"/>
                  </a:lnTo>
                  <a:lnTo>
                    <a:pt x="703556" y="2506144"/>
                  </a:lnTo>
                  <a:lnTo>
                    <a:pt x="689758" y="2518844"/>
                  </a:lnTo>
                  <a:lnTo>
                    <a:pt x="679985" y="2544244"/>
                  </a:lnTo>
                  <a:lnTo>
                    <a:pt x="674248" y="2556944"/>
                  </a:lnTo>
                  <a:lnTo>
                    <a:pt x="672846" y="2582344"/>
                  </a:lnTo>
                  <a:lnTo>
                    <a:pt x="676074" y="2607744"/>
                  </a:lnTo>
                  <a:lnTo>
                    <a:pt x="683946" y="2620444"/>
                  </a:lnTo>
                  <a:lnTo>
                    <a:pt x="696473" y="2633144"/>
                  </a:lnTo>
                  <a:lnTo>
                    <a:pt x="704330" y="2645844"/>
                  </a:lnTo>
                  <a:lnTo>
                    <a:pt x="712841" y="2658544"/>
                  </a:lnTo>
                  <a:lnTo>
                    <a:pt x="821314" y="2658544"/>
                  </a:lnTo>
                  <a:lnTo>
                    <a:pt x="881258" y="2620444"/>
                  </a:lnTo>
                  <a:lnTo>
                    <a:pt x="1004099" y="2620444"/>
                  </a:lnTo>
                  <a:lnTo>
                    <a:pt x="999894" y="2607744"/>
                  </a:lnTo>
                  <a:lnTo>
                    <a:pt x="763069" y="2607744"/>
                  </a:lnTo>
                  <a:lnTo>
                    <a:pt x="749030" y="2595044"/>
                  </a:lnTo>
                  <a:lnTo>
                    <a:pt x="738002" y="2595044"/>
                  </a:lnTo>
                  <a:lnTo>
                    <a:pt x="732958" y="2582344"/>
                  </a:lnTo>
                  <a:lnTo>
                    <a:pt x="729843" y="2569644"/>
                  </a:lnTo>
                  <a:lnTo>
                    <a:pt x="728680" y="2569644"/>
                  </a:lnTo>
                  <a:lnTo>
                    <a:pt x="729493" y="2556944"/>
                  </a:lnTo>
                  <a:lnTo>
                    <a:pt x="732349" y="2544244"/>
                  </a:lnTo>
                  <a:lnTo>
                    <a:pt x="737479" y="2544244"/>
                  </a:lnTo>
                  <a:lnTo>
                    <a:pt x="744870" y="2531544"/>
                  </a:lnTo>
                  <a:lnTo>
                    <a:pt x="754512" y="2518844"/>
                  </a:lnTo>
                  <a:lnTo>
                    <a:pt x="772894" y="2506144"/>
                  </a:lnTo>
                  <a:lnTo>
                    <a:pt x="826775" y="2506144"/>
                  </a:lnTo>
                  <a:lnTo>
                    <a:pt x="861192" y="2455344"/>
                  </a:lnTo>
                  <a:close/>
                </a:path>
                <a:path w="3825240" h="3369945">
                  <a:moveTo>
                    <a:pt x="931296" y="2544244"/>
                  </a:moveTo>
                  <a:lnTo>
                    <a:pt x="896594" y="2544244"/>
                  </a:lnTo>
                  <a:lnTo>
                    <a:pt x="875897" y="2556944"/>
                  </a:lnTo>
                  <a:lnTo>
                    <a:pt x="852937" y="2569644"/>
                  </a:lnTo>
                  <a:lnTo>
                    <a:pt x="800232" y="2595044"/>
                  </a:lnTo>
                  <a:lnTo>
                    <a:pt x="780133" y="2595044"/>
                  </a:lnTo>
                  <a:lnTo>
                    <a:pt x="763069" y="2607744"/>
                  </a:lnTo>
                  <a:lnTo>
                    <a:pt x="999894" y="2607744"/>
                  </a:lnTo>
                  <a:lnTo>
                    <a:pt x="995689" y="2595044"/>
                  </a:lnTo>
                  <a:lnTo>
                    <a:pt x="981969" y="2582344"/>
                  </a:lnTo>
                  <a:lnTo>
                    <a:pt x="971159" y="2569644"/>
                  </a:lnTo>
                  <a:lnTo>
                    <a:pt x="959109" y="2556944"/>
                  </a:lnTo>
                  <a:lnTo>
                    <a:pt x="945822" y="2556944"/>
                  </a:lnTo>
                  <a:lnTo>
                    <a:pt x="931296" y="2544244"/>
                  </a:lnTo>
                  <a:close/>
                </a:path>
                <a:path w="3825240" h="3369945">
                  <a:moveTo>
                    <a:pt x="1039971" y="2239444"/>
                  </a:moveTo>
                  <a:lnTo>
                    <a:pt x="984380" y="2264844"/>
                  </a:lnTo>
                  <a:lnTo>
                    <a:pt x="937297" y="2302944"/>
                  </a:lnTo>
                  <a:lnTo>
                    <a:pt x="913866" y="2353744"/>
                  </a:lnTo>
                  <a:lnTo>
                    <a:pt x="911865" y="2379144"/>
                  </a:lnTo>
                  <a:lnTo>
                    <a:pt x="915983" y="2417244"/>
                  </a:lnTo>
                  <a:lnTo>
                    <a:pt x="941458" y="2480744"/>
                  </a:lnTo>
                  <a:lnTo>
                    <a:pt x="987982" y="2531544"/>
                  </a:lnTo>
                  <a:lnTo>
                    <a:pt x="1014767" y="2544244"/>
                  </a:lnTo>
                  <a:lnTo>
                    <a:pt x="1043124" y="2569644"/>
                  </a:lnTo>
                  <a:lnTo>
                    <a:pt x="1073028" y="2569644"/>
                  </a:lnTo>
                  <a:lnTo>
                    <a:pt x="1103127" y="2582344"/>
                  </a:lnTo>
                  <a:lnTo>
                    <a:pt x="1131893" y="2569644"/>
                  </a:lnTo>
                  <a:lnTo>
                    <a:pt x="1159325" y="2556944"/>
                  </a:lnTo>
                  <a:lnTo>
                    <a:pt x="1185423" y="2544244"/>
                  </a:lnTo>
                  <a:lnTo>
                    <a:pt x="1206998" y="2518844"/>
                  </a:lnTo>
                  <a:lnTo>
                    <a:pt x="1089792" y="2518844"/>
                  </a:lnTo>
                  <a:lnTo>
                    <a:pt x="1071622" y="2506144"/>
                  </a:lnTo>
                  <a:lnTo>
                    <a:pt x="1052915" y="2493444"/>
                  </a:lnTo>
                  <a:lnTo>
                    <a:pt x="1033660" y="2480744"/>
                  </a:lnTo>
                  <a:lnTo>
                    <a:pt x="1013846" y="2468044"/>
                  </a:lnTo>
                  <a:lnTo>
                    <a:pt x="981366" y="2417244"/>
                  </a:lnTo>
                  <a:lnTo>
                    <a:pt x="966602" y="2379144"/>
                  </a:lnTo>
                  <a:lnTo>
                    <a:pt x="969555" y="2341044"/>
                  </a:lnTo>
                  <a:lnTo>
                    <a:pt x="990224" y="2315644"/>
                  </a:lnTo>
                  <a:lnTo>
                    <a:pt x="1005558" y="2302944"/>
                  </a:lnTo>
                  <a:lnTo>
                    <a:pt x="1167838" y="2302944"/>
                  </a:lnTo>
                  <a:lnTo>
                    <a:pt x="1155205" y="2290244"/>
                  </a:lnTo>
                  <a:lnTo>
                    <a:pt x="1128369" y="2264844"/>
                  </a:lnTo>
                  <a:lnTo>
                    <a:pt x="1099960" y="2252144"/>
                  </a:lnTo>
                  <a:lnTo>
                    <a:pt x="1069980" y="2252144"/>
                  </a:lnTo>
                  <a:lnTo>
                    <a:pt x="1039971" y="2239444"/>
                  </a:lnTo>
                  <a:close/>
                </a:path>
                <a:path w="3825240" h="3369945">
                  <a:moveTo>
                    <a:pt x="1167838" y="2302944"/>
                  </a:moveTo>
                  <a:lnTo>
                    <a:pt x="1056010" y="2302944"/>
                  </a:lnTo>
                  <a:lnTo>
                    <a:pt x="1092523" y="2328344"/>
                  </a:lnTo>
                  <a:lnTo>
                    <a:pt x="1111196" y="2341044"/>
                  </a:lnTo>
                  <a:lnTo>
                    <a:pt x="1130178" y="2353744"/>
                  </a:lnTo>
                  <a:lnTo>
                    <a:pt x="1150800" y="2379144"/>
                  </a:lnTo>
                  <a:lnTo>
                    <a:pt x="1165611" y="2404544"/>
                  </a:lnTo>
                  <a:lnTo>
                    <a:pt x="1174613" y="2429944"/>
                  </a:lnTo>
                  <a:lnTo>
                    <a:pt x="1177803" y="2442644"/>
                  </a:lnTo>
                  <a:lnTo>
                    <a:pt x="1176569" y="2468044"/>
                  </a:lnTo>
                  <a:lnTo>
                    <a:pt x="1172120" y="2480744"/>
                  </a:lnTo>
                  <a:lnTo>
                    <a:pt x="1164480" y="2493444"/>
                  </a:lnTo>
                  <a:lnTo>
                    <a:pt x="1153673" y="2506144"/>
                  </a:lnTo>
                  <a:lnTo>
                    <a:pt x="1139120" y="2518844"/>
                  </a:lnTo>
                  <a:lnTo>
                    <a:pt x="1206998" y="2518844"/>
                  </a:lnTo>
                  <a:lnTo>
                    <a:pt x="1222190" y="2493444"/>
                  </a:lnTo>
                  <a:lnTo>
                    <a:pt x="1231001" y="2468044"/>
                  </a:lnTo>
                  <a:lnTo>
                    <a:pt x="1233429" y="2442644"/>
                  </a:lnTo>
                  <a:lnTo>
                    <a:pt x="1229477" y="2404544"/>
                  </a:lnTo>
                  <a:lnTo>
                    <a:pt x="1219332" y="2379144"/>
                  </a:lnTo>
                  <a:lnTo>
                    <a:pt x="1202997" y="2341044"/>
                  </a:lnTo>
                  <a:lnTo>
                    <a:pt x="1180470" y="2315644"/>
                  </a:lnTo>
                  <a:lnTo>
                    <a:pt x="1167838" y="2302944"/>
                  </a:lnTo>
                  <a:close/>
                </a:path>
                <a:path w="3825240" h="3369945">
                  <a:moveTo>
                    <a:pt x="829014" y="2442644"/>
                  </a:moveTo>
                  <a:lnTo>
                    <a:pt x="792739" y="2442644"/>
                  </a:lnTo>
                  <a:lnTo>
                    <a:pt x="773854" y="2455344"/>
                  </a:lnTo>
                  <a:lnTo>
                    <a:pt x="845621" y="2455344"/>
                  </a:lnTo>
                  <a:lnTo>
                    <a:pt x="829014" y="2442644"/>
                  </a:lnTo>
                  <a:close/>
                </a:path>
                <a:path w="3825240" h="3369945">
                  <a:moveTo>
                    <a:pt x="1346031" y="2023544"/>
                  </a:moveTo>
                  <a:lnTo>
                    <a:pt x="1267497" y="2023544"/>
                  </a:lnTo>
                  <a:lnTo>
                    <a:pt x="1245610" y="2036244"/>
                  </a:lnTo>
                  <a:lnTo>
                    <a:pt x="1222888" y="2048944"/>
                  </a:lnTo>
                  <a:lnTo>
                    <a:pt x="1112144" y="2150544"/>
                  </a:lnTo>
                  <a:lnTo>
                    <a:pt x="1334140" y="2404544"/>
                  </a:lnTo>
                  <a:lnTo>
                    <a:pt x="1380114" y="2366444"/>
                  </a:lnTo>
                  <a:lnTo>
                    <a:pt x="1288928" y="2264844"/>
                  </a:lnTo>
                  <a:lnTo>
                    <a:pt x="1327714" y="2226744"/>
                  </a:lnTo>
                  <a:lnTo>
                    <a:pt x="1256924" y="2226744"/>
                  </a:lnTo>
                  <a:lnTo>
                    <a:pt x="1190122" y="2150544"/>
                  </a:lnTo>
                  <a:lnTo>
                    <a:pt x="1251082" y="2099744"/>
                  </a:lnTo>
                  <a:lnTo>
                    <a:pt x="1261800" y="2087044"/>
                  </a:lnTo>
                  <a:lnTo>
                    <a:pt x="1272434" y="2087044"/>
                  </a:lnTo>
                  <a:lnTo>
                    <a:pt x="1282997" y="2074344"/>
                  </a:lnTo>
                  <a:lnTo>
                    <a:pt x="1394384" y="2074344"/>
                  </a:lnTo>
                  <a:lnTo>
                    <a:pt x="1377574" y="2048944"/>
                  </a:lnTo>
                  <a:lnTo>
                    <a:pt x="1362499" y="2036244"/>
                  </a:lnTo>
                  <a:lnTo>
                    <a:pt x="1346031" y="2023544"/>
                  </a:lnTo>
                  <a:close/>
                </a:path>
                <a:path w="3825240" h="3369945">
                  <a:moveTo>
                    <a:pt x="1461775" y="2201344"/>
                  </a:moveTo>
                  <a:lnTo>
                    <a:pt x="1353571" y="2201344"/>
                  </a:lnTo>
                  <a:lnTo>
                    <a:pt x="1484508" y="2277544"/>
                  </a:lnTo>
                  <a:lnTo>
                    <a:pt x="1533149" y="2239444"/>
                  </a:lnTo>
                  <a:lnTo>
                    <a:pt x="1461775" y="2201344"/>
                  </a:lnTo>
                  <a:close/>
                </a:path>
                <a:path w="3825240" h="3369945">
                  <a:moveTo>
                    <a:pt x="1394384" y="2074344"/>
                  </a:moveTo>
                  <a:lnTo>
                    <a:pt x="1312916" y="2074344"/>
                  </a:lnTo>
                  <a:lnTo>
                    <a:pt x="1321450" y="2087044"/>
                  </a:lnTo>
                  <a:lnTo>
                    <a:pt x="1329187" y="2087044"/>
                  </a:lnTo>
                  <a:lnTo>
                    <a:pt x="1335924" y="2099744"/>
                  </a:lnTo>
                  <a:lnTo>
                    <a:pt x="1340316" y="2112444"/>
                  </a:lnTo>
                  <a:lnTo>
                    <a:pt x="1342350" y="2125144"/>
                  </a:lnTo>
                  <a:lnTo>
                    <a:pt x="1342014" y="2137844"/>
                  </a:lnTo>
                  <a:lnTo>
                    <a:pt x="1339131" y="2137844"/>
                  </a:lnTo>
                  <a:lnTo>
                    <a:pt x="1333521" y="2150544"/>
                  </a:lnTo>
                  <a:lnTo>
                    <a:pt x="1325173" y="2163244"/>
                  </a:lnTo>
                  <a:lnTo>
                    <a:pt x="1314074" y="2175944"/>
                  </a:lnTo>
                  <a:lnTo>
                    <a:pt x="1256924" y="2226744"/>
                  </a:lnTo>
                  <a:lnTo>
                    <a:pt x="1327714" y="2226744"/>
                  </a:lnTo>
                  <a:lnTo>
                    <a:pt x="1353571" y="2201344"/>
                  </a:lnTo>
                  <a:lnTo>
                    <a:pt x="1461775" y="2201344"/>
                  </a:lnTo>
                  <a:lnTo>
                    <a:pt x="1390401" y="2163244"/>
                  </a:lnTo>
                  <a:lnTo>
                    <a:pt x="1400809" y="2125144"/>
                  </a:lnTo>
                  <a:lnTo>
                    <a:pt x="1402133" y="2099744"/>
                  </a:lnTo>
                  <a:lnTo>
                    <a:pt x="1394384" y="2074344"/>
                  </a:lnTo>
                  <a:close/>
                </a:path>
                <a:path w="3825240" h="3369945">
                  <a:moveTo>
                    <a:pt x="1536832" y="1782244"/>
                  </a:moveTo>
                  <a:lnTo>
                    <a:pt x="1492636" y="1820344"/>
                  </a:lnTo>
                  <a:lnTo>
                    <a:pt x="1526164" y="1972744"/>
                  </a:lnTo>
                  <a:lnTo>
                    <a:pt x="1318392" y="1972744"/>
                  </a:lnTo>
                  <a:lnTo>
                    <a:pt x="1533530" y="2048944"/>
                  </a:lnTo>
                  <a:lnTo>
                    <a:pt x="1627256" y="2150544"/>
                  </a:lnTo>
                  <a:lnTo>
                    <a:pt x="1676024" y="2112444"/>
                  </a:lnTo>
                  <a:lnTo>
                    <a:pt x="1582425" y="1998144"/>
                  </a:lnTo>
                  <a:lnTo>
                    <a:pt x="1577062" y="1972744"/>
                  </a:lnTo>
                  <a:lnTo>
                    <a:pt x="1526164" y="1972744"/>
                  </a:lnTo>
                  <a:lnTo>
                    <a:pt x="1374018" y="1921944"/>
                  </a:lnTo>
                  <a:lnTo>
                    <a:pt x="1566334" y="1921944"/>
                  </a:lnTo>
                  <a:lnTo>
                    <a:pt x="1536832" y="1782244"/>
                  </a:lnTo>
                  <a:close/>
                </a:path>
                <a:path w="3825240" h="3369945">
                  <a:moveTo>
                    <a:pt x="1308867" y="2010844"/>
                  </a:moveTo>
                  <a:lnTo>
                    <a:pt x="1288575" y="2023544"/>
                  </a:lnTo>
                  <a:lnTo>
                    <a:pt x="1328158" y="2023544"/>
                  </a:lnTo>
                  <a:lnTo>
                    <a:pt x="1308867" y="2010844"/>
                  </a:lnTo>
                  <a:close/>
                </a:path>
                <a:path w="3825240" h="3369945">
                  <a:moveTo>
                    <a:pt x="1837822" y="1841500"/>
                  </a:moveTo>
                  <a:lnTo>
                    <a:pt x="1801373" y="1892300"/>
                  </a:lnTo>
                  <a:lnTo>
                    <a:pt x="1820926" y="1905000"/>
                  </a:lnTo>
                  <a:lnTo>
                    <a:pt x="1903210" y="1905000"/>
                  </a:lnTo>
                  <a:lnTo>
                    <a:pt x="1923563" y="1892300"/>
                  </a:lnTo>
                  <a:lnTo>
                    <a:pt x="1943369" y="1879600"/>
                  </a:lnTo>
                  <a:lnTo>
                    <a:pt x="1962663" y="1866900"/>
                  </a:lnTo>
                  <a:lnTo>
                    <a:pt x="1972806" y="1854200"/>
                  </a:lnTo>
                  <a:lnTo>
                    <a:pt x="1859107" y="1854200"/>
                  </a:lnTo>
                  <a:lnTo>
                    <a:pt x="1837822" y="1841500"/>
                  </a:lnTo>
                  <a:close/>
                </a:path>
                <a:path w="3825240" h="3369945">
                  <a:moveTo>
                    <a:pt x="2016242" y="1739900"/>
                  </a:moveTo>
                  <a:lnTo>
                    <a:pt x="1949063" y="1739900"/>
                  </a:lnTo>
                  <a:lnTo>
                    <a:pt x="1953900" y="1752600"/>
                  </a:lnTo>
                  <a:lnTo>
                    <a:pt x="1959096" y="1752600"/>
                  </a:lnTo>
                  <a:lnTo>
                    <a:pt x="1962124" y="1765300"/>
                  </a:lnTo>
                  <a:lnTo>
                    <a:pt x="1963009" y="1778000"/>
                  </a:lnTo>
                  <a:lnTo>
                    <a:pt x="1961774" y="1790700"/>
                  </a:lnTo>
                  <a:lnTo>
                    <a:pt x="1958155" y="1790700"/>
                  </a:lnTo>
                  <a:lnTo>
                    <a:pt x="1952059" y="1803400"/>
                  </a:lnTo>
                  <a:lnTo>
                    <a:pt x="1943486" y="1816100"/>
                  </a:lnTo>
                  <a:lnTo>
                    <a:pt x="1932437" y="1828800"/>
                  </a:lnTo>
                  <a:lnTo>
                    <a:pt x="1906438" y="1841500"/>
                  </a:lnTo>
                  <a:lnTo>
                    <a:pt x="1881987" y="1854200"/>
                  </a:lnTo>
                  <a:lnTo>
                    <a:pt x="1972806" y="1854200"/>
                  </a:lnTo>
                  <a:lnTo>
                    <a:pt x="1982948" y="1841500"/>
                  </a:lnTo>
                  <a:lnTo>
                    <a:pt x="1998827" y="1828800"/>
                  </a:lnTo>
                  <a:lnTo>
                    <a:pt x="2010277" y="1803400"/>
                  </a:lnTo>
                  <a:lnTo>
                    <a:pt x="2017273" y="1778000"/>
                  </a:lnTo>
                  <a:lnTo>
                    <a:pt x="2019395" y="1765300"/>
                  </a:lnTo>
                  <a:lnTo>
                    <a:pt x="2016242" y="1739900"/>
                  </a:lnTo>
                  <a:close/>
                </a:path>
                <a:path w="3825240" h="3369945">
                  <a:moveTo>
                    <a:pt x="1818884" y="1778000"/>
                  </a:moveTo>
                  <a:lnTo>
                    <a:pt x="1734131" y="1778000"/>
                  </a:lnTo>
                  <a:lnTo>
                    <a:pt x="1743969" y="1790700"/>
                  </a:lnTo>
                  <a:lnTo>
                    <a:pt x="1805691" y="1790700"/>
                  </a:lnTo>
                  <a:lnTo>
                    <a:pt x="1818884" y="1778000"/>
                  </a:lnTo>
                  <a:close/>
                </a:path>
                <a:path w="3825240" h="3369945">
                  <a:moveTo>
                    <a:pt x="1873255" y="1574800"/>
                  </a:moveTo>
                  <a:lnTo>
                    <a:pt x="1767798" y="1574800"/>
                  </a:lnTo>
                  <a:lnTo>
                    <a:pt x="1750314" y="1587500"/>
                  </a:lnTo>
                  <a:lnTo>
                    <a:pt x="1733555" y="1600200"/>
                  </a:lnTo>
                  <a:lnTo>
                    <a:pt x="1715746" y="1625600"/>
                  </a:lnTo>
                  <a:lnTo>
                    <a:pt x="1701948" y="1638300"/>
                  </a:lnTo>
                  <a:lnTo>
                    <a:pt x="1692175" y="1663700"/>
                  </a:lnTo>
                  <a:lnTo>
                    <a:pt x="1686438" y="1676400"/>
                  </a:lnTo>
                  <a:lnTo>
                    <a:pt x="1684982" y="1701800"/>
                  </a:lnTo>
                  <a:lnTo>
                    <a:pt x="1688216" y="1727200"/>
                  </a:lnTo>
                  <a:lnTo>
                    <a:pt x="1696118" y="1739900"/>
                  </a:lnTo>
                  <a:lnTo>
                    <a:pt x="1708663" y="1752600"/>
                  </a:lnTo>
                  <a:lnTo>
                    <a:pt x="1716502" y="1765300"/>
                  </a:lnTo>
                  <a:lnTo>
                    <a:pt x="1724983" y="1778000"/>
                  </a:lnTo>
                  <a:lnTo>
                    <a:pt x="1833504" y="1778000"/>
                  </a:lnTo>
                  <a:lnTo>
                    <a:pt x="1893448" y="1739900"/>
                  </a:lnTo>
                  <a:lnTo>
                    <a:pt x="2016242" y="1739900"/>
                  </a:lnTo>
                  <a:lnTo>
                    <a:pt x="2012034" y="1727200"/>
                  </a:lnTo>
                  <a:lnTo>
                    <a:pt x="1775196" y="1727200"/>
                  </a:lnTo>
                  <a:lnTo>
                    <a:pt x="1761164" y="1714500"/>
                  </a:lnTo>
                  <a:lnTo>
                    <a:pt x="1750192" y="1714500"/>
                  </a:lnTo>
                  <a:lnTo>
                    <a:pt x="1745093" y="1701800"/>
                  </a:lnTo>
                  <a:lnTo>
                    <a:pt x="1741969" y="1701800"/>
                  </a:lnTo>
                  <a:lnTo>
                    <a:pt x="1740798" y="1689100"/>
                  </a:lnTo>
                  <a:lnTo>
                    <a:pt x="1741556" y="1676400"/>
                  </a:lnTo>
                  <a:lnTo>
                    <a:pt x="1744483" y="1663700"/>
                  </a:lnTo>
                  <a:lnTo>
                    <a:pt x="1749637" y="1663700"/>
                  </a:lnTo>
                  <a:lnTo>
                    <a:pt x="1757005" y="1651000"/>
                  </a:lnTo>
                  <a:lnTo>
                    <a:pt x="1766575" y="1638300"/>
                  </a:lnTo>
                  <a:lnTo>
                    <a:pt x="1785030" y="1625600"/>
                  </a:lnTo>
                  <a:lnTo>
                    <a:pt x="1838965" y="1625600"/>
                  </a:lnTo>
                  <a:lnTo>
                    <a:pt x="1873255" y="1574800"/>
                  </a:lnTo>
                  <a:close/>
                </a:path>
                <a:path w="3825240" h="3369945">
                  <a:moveTo>
                    <a:pt x="1943486" y="1663700"/>
                  </a:moveTo>
                  <a:lnTo>
                    <a:pt x="1908784" y="1663700"/>
                  </a:lnTo>
                  <a:lnTo>
                    <a:pt x="1888087" y="1676400"/>
                  </a:lnTo>
                  <a:lnTo>
                    <a:pt x="1865127" y="1689100"/>
                  </a:lnTo>
                  <a:lnTo>
                    <a:pt x="1812295" y="1714500"/>
                  </a:lnTo>
                  <a:lnTo>
                    <a:pt x="1792251" y="1714500"/>
                  </a:lnTo>
                  <a:lnTo>
                    <a:pt x="1775196" y="1727200"/>
                  </a:lnTo>
                  <a:lnTo>
                    <a:pt x="2012034" y="1727200"/>
                  </a:lnTo>
                  <a:lnTo>
                    <a:pt x="2007826" y="1714500"/>
                  </a:lnTo>
                  <a:lnTo>
                    <a:pt x="1994159" y="1701800"/>
                  </a:lnTo>
                  <a:lnTo>
                    <a:pt x="1983349" y="1689100"/>
                  </a:lnTo>
                  <a:lnTo>
                    <a:pt x="1971299" y="1676400"/>
                  </a:lnTo>
                  <a:lnTo>
                    <a:pt x="1958012" y="1676400"/>
                  </a:lnTo>
                  <a:lnTo>
                    <a:pt x="1943486" y="1663700"/>
                  </a:lnTo>
                  <a:close/>
                </a:path>
                <a:path w="3825240" h="3369945">
                  <a:moveTo>
                    <a:pt x="2034882" y="1485900"/>
                  </a:moveTo>
                  <a:lnTo>
                    <a:pt x="1952376" y="1485900"/>
                  </a:lnTo>
                  <a:lnTo>
                    <a:pt x="2139955" y="1701800"/>
                  </a:lnTo>
                  <a:lnTo>
                    <a:pt x="2189358" y="1663700"/>
                  </a:lnTo>
                  <a:lnTo>
                    <a:pt x="2034882" y="1485900"/>
                  </a:lnTo>
                  <a:close/>
                </a:path>
                <a:path w="3825240" h="3369945">
                  <a:moveTo>
                    <a:pt x="1841172" y="1562100"/>
                  </a:moveTo>
                  <a:lnTo>
                    <a:pt x="1804802" y="1562100"/>
                  </a:lnTo>
                  <a:lnTo>
                    <a:pt x="1785973" y="1574800"/>
                  </a:lnTo>
                  <a:lnTo>
                    <a:pt x="1857756" y="1574800"/>
                  </a:lnTo>
                  <a:lnTo>
                    <a:pt x="1841172" y="1562100"/>
                  </a:lnTo>
                  <a:close/>
                </a:path>
                <a:path w="3825240" h="3369945">
                  <a:moveTo>
                    <a:pt x="2297150" y="1193800"/>
                  </a:moveTo>
                  <a:lnTo>
                    <a:pt x="2218680" y="1193800"/>
                  </a:lnTo>
                  <a:lnTo>
                    <a:pt x="2196786" y="1206500"/>
                  </a:lnTo>
                  <a:lnTo>
                    <a:pt x="2174118" y="1231900"/>
                  </a:lnTo>
                  <a:lnTo>
                    <a:pt x="2063374" y="1320800"/>
                  </a:lnTo>
                  <a:lnTo>
                    <a:pt x="2285243" y="1574800"/>
                  </a:lnTo>
                  <a:lnTo>
                    <a:pt x="2331344" y="1536700"/>
                  </a:lnTo>
                  <a:lnTo>
                    <a:pt x="2240158" y="1435100"/>
                  </a:lnTo>
                  <a:lnTo>
                    <a:pt x="2288641" y="1397000"/>
                  </a:lnTo>
                  <a:lnTo>
                    <a:pt x="2208027" y="1397000"/>
                  </a:lnTo>
                  <a:lnTo>
                    <a:pt x="2141225" y="1320800"/>
                  </a:lnTo>
                  <a:lnTo>
                    <a:pt x="2202185" y="1270000"/>
                  </a:lnTo>
                  <a:lnTo>
                    <a:pt x="2212923" y="1257300"/>
                  </a:lnTo>
                  <a:lnTo>
                    <a:pt x="2223601" y="1257300"/>
                  </a:lnTo>
                  <a:lnTo>
                    <a:pt x="2234207" y="1244600"/>
                  </a:lnTo>
                  <a:lnTo>
                    <a:pt x="2345541" y="1244600"/>
                  </a:lnTo>
                  <a:lnTo>
                    <a:pt x="2328677" y="1219200"/>
                  </a:lnTo>
                  <a:lnTo>
                    <a:pt x="2313604" y="1206500"/>
                  </a:lnTo>
                  <a:lnTo>
                    <a:pt x="2297150" y="1193800"/>
                  </a:lnTo>
                  <a:close/>
                </a:path>
                <a:path w="3825240" h="3369945">
                  <a:moveTo>
                    <a:pt x="2035307" y="1346200"/>
                  </a:moveTo>
                  <a:lnTo>
                    <a:pt x="1850141" y="1511300"/>
                  </a:lnTo>
                  <a:lnTo>
                    <a:pt x="1884431" y="1549400"/>
                  </a:lnTo>
                  <a:lnTo>
                    <a:pt x="1952376" y="1485900"/>
                  </a:lnTo>
                  <a:lnTo>
                    <a:pt x="2034882" y="1485900"/>
                  </a:lnTo>
                  <a:lnTo>
                    <a:pt x="2001779" y="1447800"/>
                  </a:lnTo>
                  <a:lnTo>
                    <a:pt x="2069597" y="1384300"/>
                  </a:lnTo>
                  <a:lnTo>
                    <a:pt x="2035307" y="1346200"/>
                  </a:lnTo>
                  <a:close/>
                </a:path>
                <a:path w="3825240" h="3369945">
                  <a:moveTo>
                    <a:pt x="2436670" y="1384300"/>
                  </a:moveTo>
                  <a:lnTo>
                    <a:pt x="2304801" y="1384300"/>
                  </a:lnTo>
                  <a:lnTo>
                    <a:pt x="2435611" y="1447800"/>
                  </a:lnTo>
                  <a:lnTo>
                    <a:pt x="2484252" y="1409700"/>
                  </a:lnTo>
                  <a:lnTo>
                    <a:pt x="2436670" y="1384300"/>
                  </a:lnTo>
                  <a:close/>
                </a:path>
                <a:path w="3825240" h="3369945">
                  <a:moveTo>
                    <a:pt x="2345541" y="1244600"/>
                  </a:moveTo>
                  <a:lnTo>
                    <a:pt x="2254825" y="1244600"/>
                  </a:lnTo>
                  <a:lnTo>
                    <a:pt x="2264146" y="1257300"/>
                  </a:lnTo>
                  <a:lnTo>
                    <a:pt x="2272680" y="1257300"/>
                  </a:lnTo>
                  <a:lnTo>
                    <a:pt x="2280417" y="1270000"/>
                  </a:lnTo>
                  <a:lnTo>
                    <a:pt x="2287154" y="1270000"/>
                  </a:lnTo>
                  <a:lnTo>
                    <a:pt x="2291546" y="1282700"/>
                  </a:lnTo>
                  <a:lnTo>
                    <a:pt x="2293580" y="1295400"/>
                  </a:lnTo>
                  <a:lnTo>
                    <a:pt x="2293244" y="1308100"/>
                  </a:lnTo>
                  <a:lnTo>
                    <a:pt x="2290361" y="1320800"/>
                  </a:lnTo>
                  <a:lnTo>
                    <a:pt x="2284751" y="1320800"/>
                  </a:lnTo>
                  <a:lnTo>
                    <a:pt x="2276403" y="1333500"/>
                  </a:lnTo>
                  <a:lnTo>
                    <a:pt x="2265304" y="1346200"/>
                  </a:lnTo>
                  <a:lnTo>
                    <a:pt x="2208027" y="1397000"/>
                  </a:lnTo>
                  <a:lnTo>
                    <a:pt x="2288641" y="1397000"/>
                  </a:lnTo>
                  <a:lnTo>
                    <a:pt x="2304801" y="1384300"/>
                  </a:lnTo>
                  <a:lnTo>
                    <a:pt x="2436670" y="1384300"/>
                  </a:lnTo>
                  <a:lnTo>
                    <a:pt x="2341504" y="1333500"/>
                  </a:lnTo>
                  <a:lnTo>
                    <a:pt x="2351930" y="1308100"/>
                  </a:lnTo>
                  <a:lnTo>
                    <a:pt x="2353284" y="1282700"/>
                  </a:lnTo>
                  <a:lnTo>
                    <a:pt x="2345541" y="1244600"/>
                  </a:lnTo>
                  <a:close/>
                </a:path>
                <a:path w="3825240" h="3369945">
                  <a:moveTo>
                    <a:pt x="2424181" y="1016000"/>
                  </a:moveTo>
                  <a:lnTo>
                    <a:pt x="2367539" y="1054100"/>
                  </a:lnTo>
                  <a:lnTo>
                    <a:pt x="2504699" y="1384300"/>
                  </a:lnTo>
                  <a:lnTo>
                    <a:pt x="2543942" y="1358900"/>
                  </a:lnTo>
                  <a:lnTo>
                    <a:pt x="2511176" y="1282700"/>
                  </a:lnTo>
                  <a:lnTo>
                    <a:pt x="2567274" y="1231900"/>
                  </a:lnTo>
                  <a:lnTo>
                    <a:pt x="2490475" y="1231900"/>
                  </a:lnTo>
                  <a:lnTo>
                    <a:pt x="2428753" y="1079500"/>
                  </a:lnTo>
                  <a:lnTo>
                    <a:pt x="2534036" y="1079500"/>
                  </a:lnTo>
                  <a:lnTo>
                    <a:pt x="2424181" y="1016000"/>
                  </a:lnTo>
                  <a:close/>
                </a:path>
                <a:path w="3825240" h="3369945">
                  <a:moveTo>
                    <a:pt x="2534036" y="1079500"/>
                  </a:moveTo>
                  <a:lnTo>
                    <a:pt x="2428753" y="1079500"/>
                  </a:lnTo>
                  <a:lnTo>
                    <a:pt x="2565024" y="1168400"/>
                  </a:lnTo>
                  <a:lnTo>
                    <a:pt x="2490475" y="1231900"/>
                  </a:lnTo>
                  <a:lnTo>
                    <a:pt x="2567274" y="1231900"/>
                  </a:lnTo>
                  <a:lnTo>
                    <a:pt x="2609347" y="1193800"/>
                  </a:lnTo>
                  <a:lnTo>
                    <a:pt x="2731775" y="1193800"/>
                  </a:lnTo>
                  <a:lnTo>
                    <a:pt x="2534036" y="1079500"/>
                  </a:lnTo>
                  <a:close/>
                </a:path>
                <a:path w="3825240" h="3369945">
                  <a:moveTo>
                    <a:pt x="2731775" y="1193800"/>
                  </a:moveTo>
                  <a:lnTo>
                    <a:pt x="2609347" y="1193800"/>
                  </a:lnTo>
                  <a:lnTo>
                    <a:pt x="2682499" y="1231900"/>
                  </a:lnTo>
                  <a:lnTo>
                    <a:pt x="2731775" y="1193800"/>
                  </a:lnTo>
                  <a:close/>
                </a:path>
                <a:path w="3825240" h="3369945">
                  <a:moveTo>
                    <a:pt x="2676613" y="927100"/>
                  </a:moveTo>
                  <a:lnTo>
                    <a:pt x="2594107" y="927100"/>
                  </a:lnTo>
                  <a:lnTo>
                    <a:pt x="2781813" y="1143000"/>
                  </a:lnTo>
                  <a:lnTo>
                    <a:pt x="2831089" y="1104900"/>
                  </a:lnTo>
                  <a:lnTo>
                    <a:pt x="2676613" y="927100"/>
                  </a:lnTo>
                  <a:close/>
                </a:path>
                <a:path w="3825240" h="3369945">
                  <a:moveTo>
                    <a:pt x="2869443" y="622300"/>
                  </a:moveTo>
                  <a:lnTo>
                    <a:pt x="2705232" y="762000"/>
                  </a:lnTo>
                  <a:lnTo>
                    <a:pt x="2927101" y="1016000"/>
                  </a:lnTo>
                  <a:lnTo>
                    <a:pt x="3017572" y="939800"/>
                  </a:lnTo>
                  <a:lnTo>
                    <a:pt x="2938658" y="939800"/>
                  </a:lnTo>
                  <a:lnTo>
                    <a:pt x="2876555" y="876300"/>
                  </a:lnTo>
                  <a:lnTo>
                    <a:pt x="2917268" y="838200"/>
                  </a:lnTo>
                  <a:lnTo>
                    <a:pt x="2844297" y="838200"/>
                  </a:lnTo>
                  <a:lnTo>
                    <a:pt x="2784226" y="762000"/>
                  </a:lnTo>
                  <a:lnTo>
                    <a:pt x="2902336" y="660400"/>
                  </a:lnTo>
                  <a:lnTo>
                    <a:pt x="2869443" y="622300"/>
                  </a:lnTo>
                  <a:close/>
                </a:path>
                <a:path w="3825240" h="3369945">
                  <a:moveTo>
                    <a:pt x="2677165" y="787400"/>
                  </a:moveTo>
                  <a:lnTo>
                    <a:pt x="2491999" y="952500"/>
                  </a:lnTo>
                  <a:lnTo>
                    <a:pt x="2526289" y="990600"/>
                  </a:lnTo>
                  <a:lnTo>
                    <a:pt x="2594107" y="927100"/>
                  </a:lnTo>
                  <a:lnTo>
                    <a:pt x="2676613" y="927100"/>
                  </a:lnTo>
                  <a:lnTo>
                    <a:pt x="2643510" y="889000"/>
                  </a:lnTo>
                  <a:lnTo>
                    <a:pt x="2711455" y="825500"/>
                  </a:lnTo>
                  <a:lnTo>
                    <a:pt x="2677165" y="787400"/>
                  </a:lnTo>
                  <a:close/>
                </a:path>
                <a:path w="3825240" h="3369945">
                  <a:moveTo>
                    <a:pt x="3058546" y="838200"/>
                  </a:moveTo>
                  <a:lnTo>
                    <a:pt x="2938658" y="939800"/>
                  </a:lnTo>
                  <a:lnTo>
                    <a:pt x="3017572" y="939800"/>
                  </a:lnTo>
                  <a:lnTo>
                    <a:pt x="3092963" y="876300"/>
                  </a:lnTo>
                  <a:lnTo>
                    <a:pt x="3058546" y="838200"/>
                  </a:lnTo>
                  <a:close/>
                </a:path>
                <a:path w="3825240" h="3369945">
                  <a:moveTo>
                    <a:pt x="2939420" y="749300"/>
                  </a:moveTo>
                  <a:lnTo>
                    <a:pt x="2844297" y="838200"/>
                  </a:lnTo>
                  <a:lnTo>
                    <a:pt x="2917268" y="838200"/>
                  </a:lnTo>
                  <a:lnTo>
                    <a:pt x="2971551" y="787400"/>
                  </a:lnTo>
                  <a:lnTo>
                    <a:pt x="2939420" y="749300"/>
                  </a:lnTo>
                  <a:close/>
                </a:path>
                <a:path w="3825240" h="3369945">
                  <a:moveTo>
                    <a:pt x="3128349" y="469900"/>
                  </a:moveTo>
                  <a:lnTo>
                    <a:pt x="3043402" y="469900"/>
                  </a:lnTo>
                  <a:lnTo>
                    <a:pt x="3023046" y="482600"/>
                  </a:lnTo>
                  <a:lnTo>
                    <a:pt x="2981118" y="520700"/>
                  </a:lnTo>
                  <a:lnTo>
                    <a:pt x="2957548" y="584200"/>
                  </a:lnTo>
                  <a:lnTo>
                    <a:pt x="2956311" y="609600"/>
                  </a:lnTo>
                  <a:lnTo>
                    <a:pt x="2961312" y="635000"/>
                  </a:lnTo>
                  <a:lnTo>
                    <a:pt x="2971742" y="673100"/>
                  </a:lnTo>
                  <a:lnTo>
                    <a:pt x="3008889" y="723900"/>
                  </a:lnTo>
                  <a:lnTo>
                    <a:pt x="3057943" y="774700"/>
                  </a:lnTo>
                  <a:lnTo>
                    <a:pt x="3114426" y="800100"/>
                  </a:lnTo>
                  <a:lnTo>
                    <a:pt x="3172513" y="800100"/>
                  </a:lnTo>
                  <a:lnTo>
                    <a:pt x="3200098" y="787400"/>
                  </a:lnTo>
                  <a:lnTo>
                    <a:pt x="3226694" y="762000"/>
                  </a:lnTo>
                  <a:lnTo>
                    <a:pt x="3246487" y="749300"/>
                  </a:lnTo>
                  <a:lnTo>
                    <a:pt x="3252751" y="736600"/>
                  </a:lnTo>
                  <a:lnTo>
                    <a:pt x="3132921" y="736600"/>
                  </a:lnTo>
                  <a:lnTo>
                    <a:pt x="3095287" y="723900"/>
                  </a:lnTo>
                  <a:lnTo>
                    <a:pt x="3054736" y="685800"/>
                  </a:lnTo>
                  <a:lnTo>
                    <a:pt x="3037187" y="660400"/>
                  </a:lnTo>
                  <a:lnTo>
                    <a:pt x="3024352" y="635000"/>
                  </a:lnTo>
                  <a:lnTo>
                    <a:pt x="3016232" y="622300"/>
                  </a:lnTo>
                  <a:lnTo>
                    <a:pt x="3012826" y="596900"/>
                  </a:lnTo>
                  <a:lnTo>
                    <a:pt x="3013610" y="584200"/>
                  </a:lnTo>
                  <a:lnTo>
                    <a:pt x="3018049" y="558800"/>
                  </a:lnTo>
                  <a:lnTo>
                    <a:pt x="3026132" y="546100"/>
                  </a:lnTo>
                  <a:lnTo>
                    <a:pt x="3037845" y="533400"/>
                  </a:lnTo>
                  <a:lnTo>
                    <a:pt x="3059680" y="520700"/>
                  </a:lnTo>
                  <a:lnTo>
                    <a:pt x="3143467" y="520700"/>
                  </a:lnTo>
                  <a:lnTo>
                    <a:pt x="3165988" y="495300"/>
                  </a:lnTo>
                  <a:lnTo>
                    <a:pt x="3147722" y="482600"/>
                  </a:lnTo>
                  <a:lnTo>
                    <a:pt x="3128349" y="469900"/>
                  </a:lnTo>
                  <a:close/>
                </a:path>
                <a:path w="3825240" h="3369945">
                  <a:moveTo>
                    <a:pt x="3281355" y="622300"/>
                  </a:moveTo>
                  <a:lnTo>
                    <a:pt x="3202310" y="622300"/>
                  </a:lnTo>
                  <a:lnTo>
                    <a:pt x="3212385" y="635000"/>
                  </a:lnTo>
                  <a:lnTo>
                    <a:pt x="3219376" y="647700"/>
                  </a:lnTo>
                  <a:lnTo>
                    <a:pt x="3223295" y="660400"/>
                  </a:lnTo>
                  <a:lnTo>
                    <a:pt x="3224154" y="673100"/>
                  </a:lnTo>
                  <a:lnTo>
                    <a:pt x="3222160" y="685800"/>
                  </a:lnTo>
                  <a:lnTo>
                    <a:pt x="3217344" y="698500"/>
                  </a:lnTo>
                  <a:lnTo>
                    <a:pt x="3209742" y="711200"/>
                  </a:lnTo>
                  <a:lnTo>
                    <a:pt x="3199389" y="723900"/>
                  </a:lnTo>
                  <a:lnTo>
                    <a:pt x="3167626" y="736600"/>
                  </a:lnTo>
                  <a:lnTo>
                    <a:pt x="3252751" y="736600"/>
                  </a:lnTo>
                  <a:lnTo>
                    <a:pt x="3259016" y="723900"/>
                  </a:lnTo>
                  <a:lnTo>
                    <a:pt x="3264306" y="698500"/>
                  </a:lnTo>
                  <a:lnTo>
                    <a:pt x="3262381" y="673100"/>
                  </a:lnTo>
                  <a:lnTo>
                    <a:pt x="3326770" y="673100"/>
                  </a:lnTo>
                  <a:lnTo>
                    <a:pt x="3281355" y="622300"/>
                  </a:lnTo>
                  <a:close/>
                </a:path>
                <a:path w="3825240" h="3369945">
                  <a:moveTo>
                    <a:pt x="3326770" y="673100"/>
                  </a:moveTo>
                  <a:lnTo>
                    <a:pt x="3262381" y="673100"/>
                  </a:lnTo>
                  <a:lnTo>
                    <a:pt x="3306323" y="698500"/>
                  </a:lnTo>
                  <a:lnTo>
                    <a:pt x="3326770" y="673100"/>
                  </a:lnTo>
                  <a:close/>
                </a:path>
                <a:path w="3825240" h="3369945">
                  <a:moveTo>
                    <a:pt x="3213232" y="546100"/>
                  </a:moveTo>
                  <a:lnTo>
                    <a:pt x="3117347" y="622300"/>
                  </a:lnTo>
                  <a:lnTo>
                    <a:pt x="3149478" y="660400"/>
                  </a:lnTo>
                  <a:lnTo>
                    <a:pt x="3202310" y="622300"/>
                  </a:lnTo>
                  <a:lnTo>
                    <a:pt x="3281355" y="622300"/>
                  </a:lnTo>
                  <a:lnTo>
                    <a:pt x="3213232" y="546100"/>
                  </a:lnTo>
                  <a:close/>
                </a:path>
                <a:path w="3825240" h="3369945">
                  <a:moveTo>
                    <a:pt x="3203199" y="330200"/>
                  </a:moveTo>
                  <a:lnTo>
                    <a:pt x="3157225" y="368300"/>
                  </a:lnTo>
                  <a:lnTo>
                    <a:pt x="3379094" y="635000"/>
                  </a:lnTo>
                  <a:lnTo>
                    <a:pt x="3425068" y="584200"/>
                  </a:lnTo>
                  <a:lnTo>
                    <a:pt x="3203199" y="330200"/>
                  </a:lnTo>
                  <a:close/>
                </a:path>
                <a:path w="3825240" h="3369945">
                  <a:moveTo>
                    <a:pt x="3423798" y="139700"/>
                  </a:moveTo>
                  <a:lnTo>
                    <a:pt x="3259587" y="279400"/>
                  </a:lnTo>
                  <a:lnTo>
                    <a:pt x="3481456" y="546100"/>
                  </a:lnTo>
                  <a:lnTo>
                    <a:pt x="3578209" y="457200"/>
                  </a:lnTo>
                  <a:lnTo>
                    <a:pt x="3493013" y="457200"/>
                  </a:lnTo>
                  <a:lnTo>
                    <a:pt x="3430910" y="393700"/>
                  </a:lnTo>
                  <a:lnTo>
                    <a:pt x="3471623" y="355600"/>
                  </a:lnTo>
                  <a:lnTo>
                    <a:pt x="3398779" y="355600"/>
                  </a:lnTo>
                  <a:lnTo>
                    <a:pt x="3338581" y="279400"/>
                  </a:lnTo>
                  <a:lnTo>
                    <a:pt x="3456818" y="177800"/>
                  </a:lnTo>
                  <a:lnTo>
                    <a:pt x="3423798" y="139700"/>
                  </a:lnTo>
                  <a:close/>
                </a:path>
                <a:path w="3825240" h="3369945">
                  <a:moveTo>
                    <a:pt x="3143467" y="520700"/>
                  </a:moveTo>
                  <a:lnTo>
                    <a:pt x="3106872" y="520700"/>
                  </a:lnTo>
                  <a:lnTo>
                    <a:pt x="3132206" y="533400"/>
                  </a:lnTo>
                  <a:lnTo>
                    <a:pt x="3143467" y="520700"/>
                  </a:lnTo>
                  <a:close/>
                </a:path>
                <a:path w="3825240" h="3369945">
                  <a:moveTo>
                    <a:pt x="3612901" y="355600"/>
                  </a:moveTo>
                  <a:lnTo>
                    <a:pt x="3493013" y="457200"/>
                  </a:lnTo>
                  <a:lnTo>
                    <a:pt x="3578209" y="457200"/>
                  </a:lnTo>
                  <a:lnTo>
                    <a:pt x="3647318" y="393700"/>
                  </a:lnTo>
                  <a:lnTo>
                    <a:pt x="3612901" y="355600"/>
                  </a:lnTo>
                  <a:close/>
                </a:path>
                <a:path w="3825240" h="3369945">
                  <a:moveTo>
                    <a:pt x="3493775" y="266700"/>
                  </a:moveTo>
                  <a:lnTo>
                    <a:pt x="3398779" y="355600"/>
                  </a:lnTo>
                  <a:lnTo>
                    <a:pt x="3471623" y="355600"/>
                  </a:lnTo>
                  <a:lnTo>
                    <a:pt x="3525906" y="304800"/>
                  </a:lnTo>
                  <a:lnTo>
                    <a:pt x="3493775" y="266700"/>
                  </a:lnTo>
                  <a:close/>
                </a:path>
                <a:path w="3825240" h="3369945">
                  <a:moveTo>
                    <a:pt x="3664848" y="279400"/>
                  </a:moveTo>
                  <a:lnTo>
                    <a:pt x="3643508" y="279400"/>
                  </a:lnTo>
                  <a:lnTo>
                    <a:pt x="3607186" y="317500"/>
                  </a:lnTo>
                  <a:lnTo>
                    <a:pt x="3626685" y="330200"/>
                  </a:lnTo>
                  <a:lnTo>
                    <a:pt x="3646683" y="342900"/>
                  </a:lnTo>
                  <a:lnTo>
                    <a:pt x="3688085" y="342900"/>
                  </a:lnTo>
                  <a:lnTo>
                    <a:pt x="3708967" y="330200"/>
                  </a:lnTo>
                  <a:lnTo>
                    <a:pt x="3729313" y="330200"/>
                  </a:lnTo>
                  <a:lnTo>
                    <a:pt x="3749111" y="317500"/>
                  </a:lnTo>
                  <a:lnTo>
                    <a:pt x="3768349" y="292100"/>
                  </a:lnTo>
                  <a:lnTo>
                    <a:pt x="3687736" y="292100"/>
                  </a:lnTo>
                  <a:lnTo>
                    <a:pt x="3664848" y="279400"/>
                  </a:lnTo>
                  <a:close/>
                </a:path>
                <a:path w="3825240" h="3369945">
                  <a:moveTo>
                    <a:pt x="3822039" y="165100"/>
                  </a:moveTo>
                  <a:lnTo>
                    <a:pt x="3743426" y="165100"/>
                  </a:lnTo>
                  <a:lnTo>
                    <a:pt x="3749426" y="177800"/>
                  </a:lnTo>
                  <a:lnTo>
                    <a:pt x="3759713" y="177800"/>
                  </a:lnTo>
                  <a:lnTo>
                    <a:pt x="3764907" y="190500"/>
                  </a:lnTo>
                  <a:lnTo>
                    <a:pt x="3767921" y="190500"/>
                  </a:lnTo>
                  <a:lnTo>
                    <a:pt x="3768768" y="203200"/>
                  </a:lnTo>
                  <a:lnTo>
                    <a:pt x="3767460" y="215900"/>
                  </a:lnTo>
                  <a:lnTo>
                    <a:pt x="3763861" y="228600"/>
                  </a:lnTo>
                  <a:lnTo>
                    <a:pt x="3757808" y="241300"/>
                  </a:lnTo>
                  <a:lnTo>
                    <a:pt x="3749280" y="254000"/>
                  </a:lnTo>
                  <a:lnTo>
                    <a:pt x="3738250" y="254000"/>
                  </a:lnTo>
                  <a:lnTo>
                    <a:pt x="3712196" y="279400"/>
                  </a:lnTo>
                  <a:lnTo>
                    <a:pt x="3687736" y="292100"/>
                  </a:lnTo>
                  <a:lnTo>
                    <a:pt x="3768349" y="292100"/>
                  </a:lnTo>
                  <a:lnTo>
                    <a:pt x="3788689" y="279400"/>
                  </a:lnTo>
                  <a:lnTo>
                    <a:pt x="3804576" y="254000"/>
                  </a:lnTo>
                  <a:lnTo>
                    <a:pt x="3816034" y="228600"/>
                  </a:lnTo>
                  <a:lnTo>
                    <a:pt x="3823086" y="215900"/>
                  </a:lnTo>
                  <a:lnTo>
                    <a:pt x="3825206" y="190500"/>
                  </a:lnTo>
                  <a:lnTo>
                    <a:pt x="3822039" y="165100"/>
                  </a:lnTo>
                  <a:close/>
                </a:path>
                <a:path w="3825240" h="3369945">
                  <a:moveTo>
                    <a:pt x="3663515" y="0"/>
                  </a:moveTo>
                  <a:lnTo>
                    <a:pt x="3591730" y="0"/>
                  </a:lnTo>
                  <a:lnTo>
                    <a:pt x="3573547" y="12700"/>
                  </a:lnTo>
                  <a:lnTo>
                    <a:pt x="3556055" y="25400"/>
                  </a:lnTo>
                  <a:lnTo>
                    <a:pt x="3539241" y="38100"/>
                  </a:lnTo>
                  <a:lnTo>
                    <a:pt x="3521450" y="50800"/>
                  </a:lnTo>
                  <a:lnTo>
                    <a:pt x="3507682" y="76200"/>
                  </a:lnTo>
                  <a:lnTo>
                    <a:pt x="3497915" y="88900"/>
                  </a:lnTo>
                  <a:lnTo>
                    <a:pt x="3492124" y="114300"/>
                  </a:lnTo>
                  <a:lnTo>
                    <a:pt x="3490741" y="127000"/>
                  </a:lnTo>
                  <a:lnTo>
                    <a:pt x="3494014" y="152400"/>
                  </a:lnTo>
                  <a:lnTo>
                    <a:pt x="3501929" y="165100"/>
                  </a:lnTo>
                  <a:lnTo>
                    <a:pt x="3514476" y="190500"/>
                  </a:lnTo>
                  <a:lnTo>
                    <a:pt x="3522261" y="203200"/>
                  </a:lnTo>
                  <a:lnTo>
                    <a:pt x="3530748" y="203200"/>
                  </a:lnTo>
                  <a:lnTo>
                    <a:pt x="3539926" y="215900"/>
                  </a:lnTo>
                  <a:lnTo>
                    <a:pt x="3624625" y="215900"/>
                  </a:lnTo>
                  <a:lnTo>
                    <a:pt x="3639317" y="203200"/>
                  </a:lnTo>
                  <a:lnTo>
                    <a:pt x="3699134" y="177800"/>
                  </a:lnTo>
                  <a:lnTo>
                    <a:pt x="3710493" y="165100"/>
                  </a:lnTo>
                  <a:lnTo>
                    <a:pt x="3822039" y="165100"/>
                  </a:lnTo>
                  <a:lnTo>
                    <a:pt x="3813585" y="152400"/>
                  </a:lnTo>
                  <a:lnTo>
                    <a:pt x="3566906" y="152400"/>
                  </a:lnTo>
                  <a:lnTo>
                    <a:pt x="3555878" y="139700"/>
                  </a:lnTo>
                  <a:lnTo>
                    <a:pt x="3550852" y="139700"/>
                  </a:lnTo>
                  <a:lnTo>
                    <a:pt x="3547766" y="127000"/>
                  </a:lnTo>
                  <a:lnTo>
                    <a:pt x="3546609" y="114300"/>
                  </a:lnTo>
                  <a:lnTo>
                    <a:pt x="3547369" y="114300"/>
                  </a:lnTo>
                  <a:lnTo>
                    <a:pt x="3550279" y="101600"/>
                  </a:lnTo>
                  <a:lnTo>
                    <a:pt x="3555402" y="88900"/>
                  </a:lnTo>
                  <a:lnTo>
                    <a:pt x="3562764" y="76200"/>
                  </a:lnTo>
                  <a:lnTo>
                    <a:pt x="3572388" y="76200"/>
                  </a:lnTo>
                  <a:lnTo>
                    <a:pt x="3609012" y="50800"/>
                  </a:lnTo>
                  <a:lnTo>
                    <a:pt x="3653351" y="50800"/>
                  </a:lnTo>
                  <a:lnTo>
                    <a:pt x="3679068" y="12700"/>
                  </a:lnTo>
                  <a:lnTo>
                    <a:pt x="3663515" y="0"/>
                  </a:lnTo>
                  <a:close/>
                </a:path>
                <a:path w="3825240" h="3369945">
                  <a:moveTo>
                    <a:pt x="3763823" y="101600"/>
                  </a:moveTo>
                  <a:lnTo>
                    <a:pt x="3693846" y="101600"/>
                  </a:lnTo>
                  <a:lnTo>
                    <a:pt x="3670940" y="114300"/>
                  </a:lnTo>
                  <a:lnTo>
                    <a:pt x="3618108" y="139700"/>
                  </a:lnTo>
                  <a:lnTo>
                    <a:pt x="3598009" y="152400"/>
                  </a:lnTo>
                  <a:lnTo>
                    <a:pt x="3813585" y="152400"/>
                  </a:lnTo>
                  <a:lnTo>
                    <a:pt x="3799845" y="127000"/>
                  </a:lnTo>
                  <a:lnTo>
                    <a:pt x="3789108" y="114300"/>
                  </a:lnTo>
                  <a:lnTo>
                    <a:pt x="3777097" y="114300"/>
                  </a:lnTo>
                  <a:lnTo>
                    <a:pt x="3763823" y="101600"/>
                  </a:lnTo>
                  <a:close/>
                </a:path>
                <a:path w="3825240" h="3369945">
                  <a:moveTo>
                    <a:pt x="3653351" y="50800"/>
                  </a:moveTo>
                  <a:lnTo>
                    <a:pt x="3626985" y="50800"/>
                  </a:lnTo>
                  <a:lnTo>
                    <a:pt x="3644778" y="63500"/>
                  </a:lnTo>
                  <a:lnTo>
                    <a:pt x="3653351" y="50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0" y="2819400"/>
              <a:ext cx="4053840" cy="2895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859383"/>
            <a:ext cx="7592695" cy="57861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spc="-105" dirty="0">
                <a:solidFill>
                  <a:srgbClr val="006FC0"/>
                </a:solidFill>
                <a:latin typeface="Trebuchet MS"/>
                <a:cs typeface="Trebuchet MS"/>
              </a:rPr>
              <a:t>Bear</a:t>
            </a:r>
            <a:r>
              <a:rPr sz="2600" spc="-6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600" spc="-40" dirty="0">
                <a:solidFill>
                  <a:srgbClr val="006FC0"/>
                </a:solidFill>
                <a:latin typeface="Trebuchet MS"/>
                <a:cs typeface="Trebuchet MS"/>
              </a:rPr>
              <a:t>Hug</a:t>
            </a:r>
            <a:endParaRPr sz="26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spc="-145" dirty="0">
                <a:solidFill>
                  <a:srgbClr val="006FC0"/>
                </a:solidFill>
                <a:latin typeface="Trebuchet MS"/>
                <a:cs typeface="Trebuchet MS"/>
              </a:rPr>
              <a:t>Swing/rock</a:t>
            </a:r>
            <a:endParaRPr sz="26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spc="100" dirty="0">
                <a:solidFill>
                  <a:srgbClr val="006FC0"/>
                </a:solidFill>
                <a:latin typeface="Trebuchet MS"/>
                <a:cs typeface="Trebuchet MS"/>
              </a:rPr>
              <a:t>Go </a:t>
            </a:r>
            <a:r>
              <a:rPr sz="2600" spc="-95" dirty="0">
                <a:solidFill>
                  <a:srgbClr val="006FC0"/>
                </a:solidFill>
                <a:latin typeface="Trebuchet MS"/>
                <a:cs typeface="Trebuchet MS"/>
              </a:rPr>
              <a:t>for </a:t>
            </a:r>
            <a:r>
              <a:rPr sz="2600" spc="-254" dirty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2600" spc="-19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600" spc="-150" dirty="0">
                <a:solidFill>
                  <a:srgbClr val="006FC0"/>
                </a:solidFill>
                <a:latin typeface="Trebuchet MS"/>
                <a:cs typeface="Trebuchet MS"/>
              </a:rPr>
              <a:t>walk</a:t>
            </a:r>
            <a:endParaRPr sz="26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spc="-75" dirty="0">
                <a:solidFill>
                  <a:srgbClr val="006FC0"/>
                </a:solidFill>
                <a:latin typeface="Trebuchet MS"/>
                <a:cs typeface="Trebuchet MS"/>
              </a:rPr>
              <a:t>Wall </a:t>
            </a:r>
            <a:r>
              <a:rPr sz="2600" spc="-110" dirty="0">
                <a:solidFill>
                  <a:srgbClr val="006FC0"/>
                </a:solidFill>
                <a:latin typeface="Trebuchet MS"/>
                <a:cs typeface="Trebuchet MS"/>
              </a:rPr>
              <a:t>push</a:t>
            </a:r>
            <a:r>
              <a:rPr sz="2600" spc="-7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600" spc="-105" dirty="0">
                <a:solidFill>
                  <a:srgbClr val="006FC0"/>
                </a:solidFill>
                <a:latin typeface="Trebuchet MS"/>
                <a:cs typeface="Trebuchet MS"/>
              </a:rPr>
              <a:t>ups</a:t>
            </a:r>
            <a:endParaRPr sz="26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spc="-125" dirty="0">
                <a:solidFill>
                  <a:srgbClr val="006FC0"/>
                </a:solidFill>
                <a:latin typeface="Trebuchet MS"/>
                <a:cs typeface="Trebuchet MS"/>
              </a:rPr>
              <a:t>Sucking </a:t>
            </a:r>
            <a:r>
              <a:rPr sz="2600" spc="-95" dirty="0">
                <a:solidFill>
                  <a:srgbClr val="006FC0"/>
                </a:solidFill>
                <a:latin typeface="Trebuchet MS"/>
                <a:cs typeface="Trebuchet MS"/>
              </a:rPr>
              <a:t>smoothie </a:t>
            </a:r>
            <a:r>
              <a:rPr sz="2600" spc="-100" dirty="0">
                <a:solidFill>
                  <a:srgbClr val="006FC0"/>
                </a:solidFill>
                <a:latin typeface="Trebuchet MS"/>
                <a:cs typeface="Trebuchet MS"/>
              </a:rPr>
              <a:t>through</a:t>
            </a:r>
            <a:r>
              <a:rPr sz="2600" spc="1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6FC0"/>
                </a:solidFill>
                <a:latin typeface="Trebuchet MS"/>
                <a:cs typeface="Trebuchet MS"/>
              </a:rPr>
              <a:t>straw</a:t>
            </a:r>
            <a:endParaRPr sz="26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spc="-50" dirty="0">
                <a:solidFill>
                  <a:srgbClr val="006FC0"/>
                </a:solidFill>
                <a:latin typeface="Trebuchet MS"/>
                <a:cs typeface="Trebuchet MS"/>
              </a:rPr>
              <a:t>Chewy </a:t>
            </a:r>
            <a:r>
              <a:rPr sz="2600" spc="-85" dirty="0">
                <a:solidFill>
                  <a:srgbClr val="006FC0"/>
                </a:solidFill>
                <a:latin typeface="Trebuchet MS"/>
                <a:cs typeface="Trebuchet MS"/>
              </a:rPr>
              <a:t>foods </a:t>
            </a:r>
            <a:r>
              <a:rPr sz="2600" spc="-220" dirty="0">
                <a:solidFill>
                  <a:srgbClr val="006FC0"/>
                </a:solidFill>
                <a:latin typeface="Trebuchet MS"/>
                <a:cs typeface="Trebuchet MS"/>
              </a:rPr>
              <a:t>(eg. </a:t>
            </a:r>
            <a:r>
              <a:rPr sz="2600" spc="-135" dirty="0">
                <a:solidFill>
                  <a:srgbClr val="006FC0"/>
                </a:solidFill>
                <a:latin typeface="Trebuchet MS"/>
                <a:cs typeface="Trebuchet MS"/>
              </a:rPr>
              <a:t>thick </a:t>
            </a:r>
            <a:r>
              <a:rPr sz="2600" spc="-150" dirty="0">
                <a:solidFill>
                  <a:srgbClr val="006FC0"/>
                </a:solidFill>
                <a:latin typeface="Trebuchet MS"/>
                <a:cs typeface="Trebuchet MS"/>
              </a:rPr>
              <a:t>slice </a:t>
            </a:r>
            <a:r>
              <a:rPr sz="2600" spc="-135" dirty="0">
                <a:solidFill>
                  <a:srgbClr val="006FC0"/>
                </a:solidFill>
                <a:latin typeface="Trebuchet MS"/>
                <a:cs typeface="Trebuchet MS"/>
              </a:rPr>
              <a:t>of</a:t>
            </a:r>
            <a:r>
              <a:rPr sz="2600" spc="-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006FC0"/>
                </a:solidFill>
                <a:latin typeface="Trebuchet MS"/>
                <a:cs typeface="Trebuchet MS"/>
              </a:rPr>
              <a:t>bread)</a:t>
            </a:r>
            <a:endParaRPr sz="26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spc="-60" dirty="0">
                <a:solidFill>
                  <a:srgbClr val="006FC0"/>
                </a:solidFill>
                <a:latin typeface="Trebuchet MS"/>
                <a:cs typeface="Trebuchet MS"/>
              </a:rPr>
              <a:t>Blow</a:t>
            </a:r>
            <a:r>
              <a:rPr sz="2600" spc="-7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006FC0"/>
                </a:solidFill>
                <a:latin typeface="Trebuchet MS"/>
                <a:cs typeface="Trebuchet MS"/>
              </a:rPr>
              <a:t>bubbles</a:t>
            </a:r>
            <a:endParaRPr sz="26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spc="-114" dirty="0">
                <a:solidFill>
                  <a:srgbClr val="006FC0"/>
                </a:solidFill>
                <a:latin typeface="Trebuchet MS"/>
                <a:cs typeface="Trebuchet MS"/>
              </a:rPr>
              <a:t>Classical</a:t>
            </a:r>
            <a:r>
              <a:rPr sz="2600" spc="-7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600" spc="-135" dirty="0">
                <a:solidFill>
                  <a:srgbClr val="006FC0"/>
                </a:solidFill>
                <a:latin typeface="Trebuchet MS"/>
                <a:cs typeface="Trebuchet MS"/>
              </a:rPr>
              <a:t>music</a:t>
            </a:r>
            <a:endParaRPr sz="26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spc="-75" dirty="0">
                <a:solidFill>
                  <a:srgbClr val="006FC0"/>
                </a:solidFill>
                <a:latin typeface="Trebuchet MS"/>
                <a:cs typeface="Trebuchet MS"/>
              </a:rPr>
              <a:t>Roll </a:t>
            </a:r>
            <a:r>
              <a:rPr sz="2600" spc="-40" dirty="0">
                <a:solidFill>
                  <a:srgbClr val="006FC0"/>
                </a:solidFill>
                <a:latin typeface="Trebuchet MS"/>
                <a:cs typeface="Trebuchet MS"/>
              </a:rPr>
              <a:t>on </a:t>
            </a:r>
            <a:r>
              <a:rPr sz="2600" spc="-190" dirty="0">
                <a:solidFill>
                  <a:srgbClr val="006FC0"/>
                </a:solidFill>
                <a:latin typeface="Trebuchet MS"/>
                <a:cs typeface="Trebuchet MS"/>
              </a:rPr>
              <a:t>an </a:t>
            </a:r>
            <a:r>
              <a:rPr sz="2600" spc="-125" dirty="0">
                <a:solidFill>
                  <a:srgbClr val="006FC0"/>
                </a:solidFill>
                <a:latin typeface="Trebuchet MS"/>
                <a:cs typeface="Trebuchet MS"/>
              </a:rPr>
              <a:t>exercise</a:t>
            </a:r>
            <a:r>
              <a:rPr sz="2600" spc="4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600" spc="-195" dirty="0">
                <a:solidFill>
                  <a:srgbClr val="006FC0"/>
                </a:solidFill>
                <a:latin typeface="Trebuchet MS"/>
                <a:cs typeface="Trebuchet MS"/>
              </a:rPr>
              <a:t>ball</a:t>
            </a:r>
            <a:endParaRPr sz="26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spc="-140" dirty="0">
                <a:solidFill>
                  <a:srgbClr val="006FC0"/>
                </a:solidFill>
                <a:latin typeface="Trebuchet MS"/>
                <a:cs typeface="Trebuchet MS"/>
              </a:rPr>
              <a:t>Trampoline</a:t>
            </a:r>
            <a:endParaRPr sz="26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spc="-150" dirty="0">
                <a:solidFill>
                  <a:srgbClr val="006FC0"/>
                </a:solidFill>
                <a:latin typeface="Trebuchet MS"/>
                <a:cs typeface="Trebuchet MS"/>
              </a:rPr>
              <a:t>Blanket</a:t>
            </a:r>
            <a:r>
              <a:rPr sz="2600" spc="-14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006FC0"/>
                </a:solidFill>
                <a:latin typeface="Trebuchet MS"/>
                <a:cs typeface="Trebuchet MS"/>
              </a:rPr>
              <a:t>roll</a:t>
            </a:r>
            <a:endParaRPr sz="2600">
              <a:latin typeface="Trebuchet MS"/>
              <a:cs typeface="Trebuchet MS"/>
            </a:endParaRPr>
          </a:p>
          <a:p>
            <a:pPr marL="17145" marR="5080" algn="ctr">
              <a:lnSpc>
                <a:spcPts val="2500"/>
              </a:lnSpc>
              <a:spcBef>
                <a:spcPts val="780"/>
              </a:spcBef>
            </a:pPr>
            <a:r>
              <a:rPr sz="2600" spc="5" dirty="0">
                <a:latin typeface="Trebuchet MS"/>
                <a:cs typeface="Trebuchet MS"/>
              </a:rPr>
              <a:t>THESE</a:t>
            </a:r>
            <a:r>
              <a:rPr sz="2600" spc="-330" dirty="0">
                <a:latin typeface="Trebuchet MS"/>
                <a:cs typeface="Trebuchet MS"/>
              </a:rPr>
              <a:t> </a:t>
            </a:r>
            <a:r>
              <a:rPr sz="2600" spc="55" dirty="0">
                <a:latin typeface="Trebuchet MS"/>
                <a:cs typeface="Trebuchet MS"/>
              </a:rPr>
              <a:t>ARE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215" dirty="0">
                <a:latin typeface="Trebuchet MS"/>
                <a:cs typeface="Trebuchet MS"/>
              </a:rPr>
              <a:t>NOT</a:t>
            </a:r>
            <a:r>
              <a:rPr sz="2600" spc="-345" dirty="0">
                <a:latin typeface="Trebuchet MS"/>
                <a:cs typeface="Trebuchet MS"/>
              </a:rPr>
              <a:t> </a:t>
            </a:r>
            <a:r>
              <a:rPr sz="2600" spc="200" dirty="0">
                <a:latin typeface="Trebuchet MS"/>
                <a:cs typeface="Trebuchet MS"/>
              </a:rPr>
              <a:t>A</a:t>
            </a:r>
            <a:r>
              <a:rPr sz="2600" spc="-375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TREAT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BUT</a:t>
            </a:r>
            <a:r>
              <a:rPr sz="2600" spc="-330" dirty="0">
                <a:latin typeface="Trebuchet MS"/>
                <a:cs typeface="Trebuchet MS"/>
              </a:rPr>
              <a:t> </a:t>
            </a:r>
            <a:r>
              <a:rPr sz="2600" spc="200" dirty="0">
                <a:latin typeface="Trebuchet MS"/>
                <a:cs typeface="Trebuchet MS"/>
              </a:rPr>
              <a:t>A</a:t>
            </a:r>
            <a:r>
              <a:rPr sz="2600" spc="-385" dirty="0">
                <a:latin typeface="Trebuchet MS"/>
                <a:cs typeface="Trebuchet MS"/>
              </a:rPr>
              <a:t> </a:t>
            </a:r>
            <a:r>
              <a:rPr sz="2600" spc="155" dirty="0">
                <a:latin typeface="Trebuchet MS"/>
                <a:cs typeface="Trebuchet MS"/>
              </a:rPr>
              <a:t>TOOL</a:t>
            </a:r>
            <a:r>
              <a:rPr sz="2600" spc="-400" dirty="0">
                <a:latin typeface="Trebuchet MS"/>
                <a:cs typeface="Trebuchet MS"/>
              </a:rPr>
              <a:t> </a:t>
            </a:r>
            <a:r>
              <a:rPr sz="2600" spc="140" dirty="0">
                <a:latin typeface="Trebuchet MS"/>
                <a:cs typeface="Trebuchet MS"/>
              </a:rPr>
              <a:t>TO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spc="-15" dirty="0">
                <a:latin typeface="Trebuchet MS"/>
                <a:cs typeface="Trebuchet MS"/>
              </a:rPr>
              <a:t>HELP</a:t>
            </a:r>
            <a:r>
              <a:rPr sz="2600" spc="-390" dirty="0">
                <a:latin typeface="Trebuchet MS"/>
                <a:cs typeface="Trebuchet MS"/>
              </a:rPr>
              <a:t> </a:t>
            </a:r>
            <a:r>
              <a:rPr sz="2600" spc="55" dirty="0">
                <a:latin typeface="Trebuchet MS"/>
                <a:cs typeface="Trebuchet MS"/>
              </a:rPr>
              <a:t>THE  </a:t>
            </a:r>
            <a:r>
              <a:rPr sz="2600" spc="130" dirty="0">
                <a:latin typeface="Trebuchet MS"/>
                <a:cs typeface="Trebuchet MS"/>
              </a:rPr>
              <a:t>CHILDREN </a:t>
            </a:r>
            <a:r>
              <a:rPr sz="2600" spc="-95" dirty="0">
                <a:latin typeface="Trebuchet MS"/>
                <a:cs typeface="Trebuchet MS"/>
              </a:rPr>
              <a:t>FEEL</a:t>
            </a:r>
            <a:r>
              <a:rPr sz="2600" spc="-27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REGULATED.</a:t>
            </a:r>
            <a:endParaRPr sz="2600">
              <a:latin typeface="Trebuchet MS"/>
              <a:cs typeface="Trebuchet MS"/>
            </a:endParaRPr>
          </a:p>
          <a:p>
            <a:pPr marL="2540" algn="ctr">
              <a:lnSpc>
                <a:spcPct val="100000"/>
              </a:lnSpc>
              <a:spcBef>
                <a:spcPts val="185"/>
              </a:spcBef>
            </a:pPr>
            <a:r>
              <a:rPr sz="2600" spc="-15" dirty="0">
                <a:latin typeface="Trebuchet MS"/>
                <a:cs typeface="Trebuchet MS"/>
              </a:rPr>
              <a:t>Which </a:t>
            </a:r>
            <a:r>
              <a:rPr sz="2600" spc="-60" dirty="0">
                <a:latin typeface="Trebuchet MS"/>
                <a:cs typeface="Trebuchet MS"/>
              </a:rPr>
              <a:t>sensory </a:t>
            </a:r>
            <a:r>
              <a:rPr sz="2600" spc="-75" dirty="0">
                <a:latin typeface="Trebuchet MS"/>
                <a:cs typeface="Trebuchet MS"/>
              </a:rPr>
              <a:t>supports </a:t>
            </a:r>
            <a:r>
              <a:rPr sz="2600" spc="-40" dirty="0">
                <a:latin typeface="Trebuchet MS"/>
                <a:cs typeface="Trebuchet MS"/>
              </a:rPr>
              <a:t>do </a:t>
            </a:r>
            <a:r>
              <a:rPr sz="2600" spc="-90" dirty="0">
                <a:latin typeface="Trebuchet MS"/>
                <a:cs typeface="Trebuchet MS"/>
              </a:rPr>
              <a:t>you </a:t>
            </a:r>
            <a:r>
              <a:rPr sz="2600" spc="-114" dirty="0">
                <a:latin typeface="Trebuchet MS"/>
                <a:cs typeface="Trebuchet MS"/>
              </a:rPr>
              <a:t>use </a:t>
            </a:r>
            <a:r>
              <a:rPr sz="2600" spc="-150" dirty="0">
                <a:latin typeface="Trebuchet MS"/>
                <a:cs typeface="Trebuchet MS"/>
              </a:rPr>
              <a:t>in </a:t>
            </a:r>
            <a:r>
              <a:rPr sz="2600" spc="-180" dirty="0">
                <a:latin typeface="Trebuchet MS"/>
                <a:cs typeface="Trebuchet MS"/>
              </a:rPr>
              <a:t>daily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195" dirty="0">
                <a:latin typeface="Trebuchet MS"/>
                <a:cs typeface="Trebuchet MS"/>
              </a:rPr>
              <a:t>life?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400558"/>
            <a:ext cx="3552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65" dirty="0"/>
              <a:t>SENSORY</a:t>
            </a:r>
            <a:r>
              <a:rPr sz="2800" spc="-130" dirty="0"/>
              <a:t> </a:t>
            </a:r>
            <a:r>
              <a:rPr sz="2800" spc="-50" dirty="0"/>
              <a:t>STRATEGIES: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5088052" y="4017221"/>
            <a:ext cx="1227163" cy="1240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11596" y="345231"/>
            <a:ext cx="2821381" cy="1800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69169" y="2373837"/>
            <a:ext cx="2211311" cy="16684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07238"/>
            <a:ext cx="41732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05" dirty="0">
                <a:solidFill>
                  <a:srgbClr val="000000"/>
                </a:solidFill>
              </a:rPr>
              <a:t>SENSORY</a:t>
            </a:r>
            <a:r>
              <a:rPr sz="4400" spc="-730" dirty="0">
                <a:solidFill>
                  <a:srgbClr val="000000"/>
                </a:solidFill>
              </a:rPr>
              <a:t> </a:t>
            </a:r>
            <a:r>
              <a:rPr sz="4400" spc="190" dirty="0">
                <a:solidFill>
                  <a:srgbClr val="000000"/>
                </a:solidFill>
              </a:rPr>
              <a:t>TOOLS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277368" y="201891"/>
            <a:ext cx="8563610" cy="6450965"/>
            <a:chOff x="277368" y="201891"/>
            <a:chExt cx="8563610" cy="6450965"/>
          </a:xfrm>
        </p:grpSpPr>
        <p:sp>
          <p:nvSpPr>
            <p:cNvPr id="4" name="object 4"/>
            <p:cNvSpPr/>
            <p:nvPr/>
          </p:nvSpPr>
          <p:spPr>
            <a:xfrm>
              <a:off x="2394903" y="1577340"/>
              <a:ext cx="1139252" cy="19202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7368" y="3470147"/>
              <a:ext cx="2438400" cy="16611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94480" y="3178501"/>
              <a:ext cx="1943903" cy="211955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21735" y="3625596"/>
              <a:ext cx="1786127" cy="17861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4695" y="1576743"/>
              <a:ext cx="1677111" cy="22150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67599" y="370331"/>
              <a:ext cx="1373124" cy="13731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89527" y="3886199"/>
              <a:ext cx="766593" cy="27660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6908" y="1496694"/>
              <a:ext cx="2532672" cy="25326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36491" y="1431023"/>
              <a:ext cx="1271015" cy="125693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70818" y="201891"/>
              <a:ext cx="1709585" cy="170958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02119" y="2182647"/>
              <a:ext cx="1434909" cy="15576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85952" y="6004356"/>
            <a:ext cx="5792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006FC0"/>
                </a:solidFill>
                <a:latin typeface="Trebuchet MS"/>
                <a:cs typeface="Trebuchet MS"/>
              </a:rPr>
              <a:t>Could </a:t>
            </a:r>
            <a:r>
              <a:rPr sz="2800" spc="-105" dirty="0">
                <a:solidFill>
                  <a:srgbClr val="006FC0"/>
                </a:solidFill>
                <a:latin typeface="Trebuchet MS"/>
                <a:cs typeface="Trebuchet MS"/>
              </a:rPr>
              <a:t>you </a:t>
            </a:r>
            <a:r>
              <a:rPr sz="2800" spc="-229" dirty="0">
                <a:solidFill>
                  <a:srgbClr val="006FC0"/>
                </a:solidFill>
                <a:latin typeface="Trebuchet MS"/>
                <a:cs typeface="Trebuchet MS"/>
              </a:rPr>
              <a:t>have </a:t>
            </a:r>
            <a:r>
              <a:rPr sz="2800" spc="-280" dirty="0">
                <a:solidFill>
                  <a:srgbClr val="006FC0"/>
                </a:solidFill>
                <a:latin typeface="Trebuchet MS"/>
                <a:cs typeface="Trebuchet MS"/>
              </a:rPr>
              <a:t>a </a:t>
            </a:r>
            <a:r>
              <a:rPr sz="2800" spc="-65" dirty="0">
                <a:solidFill>
                  <a:srgbClr val="006FC0"/>
                </a:solidFill>
                <a:latin typeface="Trebuchet MS"/>
                <a:cs typeface="Trebuchet MS"/>
              </a:rPr>
              <a:t>sensory </a:t>
            </a:r>
            <a:r>
              <a:rPr sz="2800" spc="-55" dirty="0">
                <a:solidFill>
                  <a:srgbClr val="006FC0"/>
                </a:solidFill>
                <a:latin typeface="Trebuchet MS"/>
                <a:cs typeface="Trebuchet MS"/>
              </a:rPr>
              <a:t>box </a:t>
            </a:r>
            <a:r>
              <a:rPr sz="2800" spc="-229" dirty="0">
                <a:solidFill>
                  <a:srgbClr val="006FC0"/>
                </a:solidFill>
                <a:latin typeface="Trebuchet MS"/>
                <a:cs typeface="Trebuchet MS"/>
              </a:rPr>
              <a:t>at</a:t>
            </a:r>
            <a:r>
              <a:rPr sz="2800" spc="-28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800" spc="-110" dirty="0">
                <a:solidFill>
                  <a:srgbClr val="006FC0"/>
                </a:solidFill>
                <a:latin typeface="Trebuchet MS"/>
                <a:cs typeface="Trebuchet MS"/>
              </a:rPr>
              <a:t>home?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0"/>
            <a:ext cx="8539480" cy="6858000"/>
            <a:chOff x="-1" y="0"/>
            <a:chExt cx="85394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2648711"/>
              <a:ext cx="3572510" cy="4209415"/>
            </a:xfrm>
            <a:custGeom>
              <a:avLst/>
              <a:gdLst/>
              <a:ahLst/>
              <a:cxnLst/>
              <a:rect l="l" t="t" r="r" b="b"/>
              <a:pathLst>
                <a:path w="3572510" h="4209415">
                  <a:moveTo>
                    <a:pt x="0" y="0"/>
                  </a:moveTo>
                  <a:lnTo>
                    <a:pt x="0" y="4209287"/>
                  </a:lnTo>
                  <a:lnTo>
                    <a:pt x="3572255" y="4209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6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" y="0"/>
              <a:ext cx="7725409" cy="6858000"/>
            </a:xfrm>
            <a:custGeom>
              <a:avLst/>
              <a:gdLst/>
              <a:ahLst/>
              <a:cxnLst/>
              <a:rect l="l" t="t" r="r" b="b"/>
              <a:pathLst>
                <a:path w="7725409" h="6858000">
                  <a:moveTo>
                    <a:pt x="7725157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7725157" y="0"/>
                  </a:lnTo>
                  <a:close/>
                </a:path>
              </a:pathLst>
            </a:custGeom>
            <a:solidFill>
              <a:srgbClr val="08A0D9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56486" y="1265427"/>
              <a:ext cx="3902710" cy="3378200"/>
            </a:xfrm>
            <a:custGeom>
              <a:avLst/>
              <a:gdLst/>
              <a:ahLst/>
              <a:cxnLst/>
              <a:rect l="l" t="t" r="r" b="b"/>
              <a:pathLst>
                <a:path w="3902710" h="3378200">
                  <a:moveTo>
                    <a:pt x="195647" y="3175000"/>
                  </a:moveTo>
                  <a:lnTo>
                    <a:pt x="102107" y="3175000"/>
                  </a:lnTo>
                  <a:lnTo>
                    <a:pt x="289813" y="3378200"/>
                  </a:lnTo>
                  <a:lnTo>
                    <a:pt x="339089" y="3340100"/>
                  </a:lnTo>
                  <a:lnTo>
                    <a:pt x="195647" y="3175000"/>
                  </a:lnTo>
                  <a:close/>
                </a:path>
                <a:path w="3902710" h="3378200">
                  <a:moveTo>
                    <a:pt x="259206" y="2959100"/>
                  </a:moveTo>
                  <a:lnTo>
                    <a:pt x="213232" y="2997200"/>
                  </a:lnTo>
                  <a:lnTo>
                    <a:pt x="435101" y="3263900"/>
                  </a:lnTo>
                  <a:lnTo>
                    <a:pt x="481075" y="3213100"/>
                  </a:lnTo>
                  <a:lnTo>
                    <a:pt x="384682" y="3111500"/>
                  </a:lnTo>
                  <a:lnTo>
                    <a:pt x="426429" y="3073400"/>
                  </a:lnTo>
                  <a:lnTo>
                    <a:pt x="350393" y="3073400"/>
                  </a:lnTo>
                  <a:lnTo>
                    <a:pt x="259206" y="2959100"/>
                  </a:lnTo>
                  <a:close/>
                </a:path>
                <a:path w="3902710" h="3378200">
                  <a:moveTo>
                    <a:pt x="185038" y="3022600"/>
                  </a:moveTo>
                  <a:lnTo>
                    <a:pt x="0" y="3187700"/>
                  </a:lnTo>
                  <a:lnTo>
                    <a:pt x="34289" y="3225800"/>
                  </a:lnTo>
                  <a:lnTo>
                    <a:pt x="102107" y="3175000"/>
                  </a:lnTo>
                  <a:lnTo>
                    <a:pt x="195647" y="3175000"/>
                  </a:lnTo>
                  <a:lnTo>
                    <a:pt x="151511" y="3124200"/>
                  </a:lnTo>
                  <a:lnTo>
                    <a:pt x="219456" y="3060700"/>
                  </a:lnTo>
                  <a:lnTo>
                    <a:pt x="185038" y="3022600"/>
                  </a:lnTo>
                  <a:close/>
                </a:path>
                <a:path w="3902710" h="3378200">
                  <a:moveTo>
                    <a:pt x="561158" y="3022600"/>
                  </a:moveTo>
                  <a:lnTo>
                    <a:pt x="482091" y="3022600"/>
                  </a:lnTo>
                  <a:lnTo>
                    <a:pt x="578484" y="3136900"/>
                  </a:lnTo>
                  <a:lnTo>
                    <a:pt x="624586" y="3098800"/>
                  </a:lnTo>
                  <a:lnTo>
                    <a:pt x="561158" y="3022600"/>
                  </a:lnTo>
                  <a:close/>
                </a:path>
                <a:path w="3902710" h="3378200">
                  <a:moveTo>
                    <a:pt x="402589" y="2832100"/>
                  </a:moveTo>
                  <a:lnTo>
                    <a:pt x="356615" y="2882900"/>
                  </a:lnTo>
                  <a:lnTo>
                    <a:pt x="447801" y="2984500"/>
                  </a:lnTo>
                  <a:lnTo>
                    <a:pt x="350393" y="3073400"/>
                  </a:lnTo>
                  <a:lnTo>
                    <a:pt x="426429" y="3073400"/>
                  </a:lnTo>
                  <a:lnTo>
                    <a:pt x="482091" y="3022600"/>
                  </a:lnTo>
                  <a:lnTo>
                    <a:pt x="561158" y="3022600"/>
                  </a:lnTo>
                  <a:lnTo>
                    <a:pt x="402589" y="2832100"/>
                  </a:lnTo>
                  <a:close/>
                </a:path>
                <a:path w="3902710" h="3378200">
                  <a:moveTo>
                    <a:pt x="504189" y="2755900"/>
                  </a:moveTo>
                  <a:lnTo>
                    <a:pt x="458215" y="2794000"/>
                  </a:lnTo>
                  <a:lnTo>
                    <a:pt x="680084" y="3048000"/>
                  </a:lnTo>
                  <a:lnTo>
                    <a:pt x="726058" y="3009900"/>
                  </a:lnTo>
                  <a:lnTo>
                    <a:pt x="504189" y="2755900"/>
                  </a:lnTo>
                  <a:close/>
                </a:path>
                <a:path w="3902710" h="3378200">
                  <a:moveTo>
                    <a:pt x="611377" y="2654300"/>
                  </a:moveTo>
                  <a:lnTo>
                    <a:pt x="560577" y="2705100"/>
                  </a:lnTo>
                  <a:lnTo>
                    <a:pt x="782446" y="2959100"/>
                  </a:lnTo>
                  <a:lnTo>
                    <a:pt x="819531" y="2921000"/>
                  </a:lnTo>
                  <a:lnTo>
                    <a:pt x="656970" y="2743200"/>
                  </a:lnTo>
                  <a:lnTo>
                    <a:pt x="871727" y="2743200"/>
                  </a:lnTo>
                  <a:lnTo>
                    <a:pt x="842930" y="2730500"/>
                  </a:lnTo>
                  <a:lnTo>
                    <a:pt x="831469" y="2730500"/>
                  </a:lnTo>
                  <a:lnTo>
                    <a:pt x="611377" y="2654300"/>
                  </a:lnTo>
                  <a:close/>
                </a:path>
                <a:path w="3902710" h="3378200">
                  <a:moveTo>
                    <a:pt x="753363" y="2527300"/>
                  </a:moveTo>
                  <a:lnTo>
                    <a:pt x="717041" y="2565400"/>
                  </a:lnTo>
                  <a:lnTo>
                    <a:pt x="871727" y="2743200"/>
                  </a:lnTo>
                  <a:lnTo>
                    <a:pt x="691895" y="2743200"/>
                  </a:lnTo>
                  <a:lnTo>
                    <a:pt x="930528" y="2832100"/>
                  </a:lnTo>
                  <a:lnTo>
                    <a:pt x="975232" y="2794000"/>
                  </a:lnTo>
                  <a:lnTo>
                    <a:pt x="753363" y="2527300"/>
                  </a:lnTo>
                  <a:close/>
                </a:path>
                <a:path w="3902710" h="3378200">
                  <a:moveTo>
                    <a:pt x="854963" y="2451100"/>
                  </a:moveTo>
                  <a:lnTo>
                    <a:pt x="808989" y="2489200"/>
                  </a:lnTo>
                  <a:lnTo>
                    <a:pt x="1030858" y="2743200"/>
                  </a:lnTo>
                  <a:lnTo>
                    <a:pt x="1076833" y="2705100"/>
                  </a:lnTo>
                  <a:lnTo>
                    <a:pt x="1020826" y="2641600"/>
                  </a:lnTo>
                  <a:lnTo>
                    <a:pt x="1016663" y="2578100"/>
                  </a:lnTo>
                  <a:lnTo>
                    <a:pt x="971550" y="2578100"/>
                  </a:lnTo>
                  <a:lnTo>
                    <a:pt x="854963" y="2451100"/>
                  </a:lnTo>
                  <a:close/>
                </a:path>
                <a:path w="3902710" h="3378200">
                  <a:moveTo>
                    <a:pt x="1158155" y="2527300"/>
                  </a:moveTo>
                  <a:lnTo>
                    <a:pt x="1013332" y="2527300"/>
                  </a:lnTo>
                  <a:lnTo>
                    <a:pt x="1180083" y="2616200"/>
                  </a:lnTo>
                  <a:lnTo>
                    <a:pt x="1231519" y="2565400"/>
                  </a:lnTo>
                  <a:lnTo>
                    <a:pt x="1158155" y="2527300"/>
                  </a:lnTo>
                  <a:close/>
                </a:path>
                <a:path w="3902710" h="3378200">
                  <a:moveTo>
                    <a:pt x="998982" y="2324100"/>
                  </a:moveTo>
                  <a:lnTo>
                    <a:pt x="952372" y="2362200"/>
                  </a:lnTo>
                  <a:lnTo>
                    <a:pt x="967866" y="2552700"/>
                  </a:lnTo>
                  <a:lnTo>
                    <a:pt x="968317" y="2552700"/>
                  </a:lnTo>
                  <a:lnTo>
                    <a:pt x="969089" y="2565400"/>
                  </a:lnTo>
                  <a:lnTo>
                    <a:pt x="970170" y="2565400"/>
                  </a:lnTo>
                  <a:lnTo>
                    <a:pt x="971550" y="2578100"/>
                  </a:lnTo>
                  <a:lnTo>
                    <a:pt x="1016663" y="2578100"/>
                  </a:lnTo>
                  <a:lnTo>
                    <a:pt x="1013332" y="2527300"/>
                  </a:lnTo>
                  <a:lnTo>
                    <a:pt x="1158155" y="2527300"/>
                  </a:lnTo>
                  <a:lnTo>
                    <a:pt x="1011427" y="2451100"/>
                  </a:lnTo>
                  <a:lnTo>
                    <a:pt x="998982" y="2324100"/>
                  </a:lnTo>
                  <a:close/>
                </a:path>
                <a:path w="3902710" h="3378200">
                  <a:moveTo>
                    <a:pt x="1089659" y="2235200"/>
                  </a:moveTo>
                  <a:lnTo>
                    <a:pt x="1043558" y="2286000"/>
                  </a:lnTo>
                  <a:lnTo>
                    <a:pt x="1265555" y="2540000"/>
                  </a:lnTo>
                  <a:lnTo>
                    <a:pt x="1311528" y="2501900"/>
                  </a:lnTo>
                  <a:lnTo>
                    <a:pt x="1089659" y="2235200"/>
                  </a:lnTo>
                  <a:close/>
                </a:path>
                <a:path w="3902710" h="3378200">
                  <a:moveTo>
                    <a:pt x="1196847" y="2146300"/>
                  </a:moveTo>
                  <a:lnTo>
                    <a:pt x="1145920" y="2197100"/>
                  </a:lnTo>
                  <a:lnTo>
                    <a:pt x="1367916" y="2451100"/>
                  </a:lnTo>
                  <a:lnTo>
                    <a:pt x="1404874" y="2413000"/>
                  </a:lnTo>
                  <a:lnTo>
                    <a:pt x="1253151" y="2235200"/>
                  </a:lnTo>
                  <a:lnTo>
                    <a:pt x="1250188" y="2235200"/>
                  </a:lnTo>
                  <a:lnTo>
                    <a:pt x="1242314" y="2222500"/>
                  </a:lnTo>
                  <a:lnTo>
                    <a:pt x="1416939" y="2222500"/>
                  </a:lnTo>
                  <a:lnTo>
                    <a:pt x="1196847" y="2146300"/>
                  </a:lnTo>
                  <a:close/>
                </a:path>
                <a:path w="3902710" h="3378200">
                  <a:moveTo>
                    <a:pt x="1338833" y="2019300"/>
                  </a:moveTo>
                  <a:lnTo>
                    <a:pt x="1302512" y="2057400"/>
                  </a:lnTo>
                  <a:lnTo>
                    <a:pt x="1457071" y="2235200"/>
                  </a:lnTo>
                  <a:lnTo>
                    <a:pt x="1277365" y="2235200"/>
                  </a:lnTo>
                  <a:lnTo>
                    <a:pt x="1515999" y="2324100"/>
                  </a:lnTo>
                  <a:lnTo>
                    <a:pt x="1560702" y="2286000"/>
                  </a:lnTo>
                  <a:lnTo>
                    <a:pt x="1338833" y="2019300"/>
                  </a:lnTo>
                  <a:close/>
                </a:path>
                <a:path w="3902710" h="3378200">
                  <a:moveTo>
                    <a:pt x="1242314" y="2222500"/>
                  </a:moveTo>
                  <a:lnTo>
                    <a:pt x="1250188" y="2235200"/>
                  </a:lnTo>
                  <a:lnTo>
                    <a:pt x="1253151" y="2235200"/>
                  </a:lnTo>
                  <a:lnTo>
                    <a:pt x="1242314" y="2222500"/>
                  </a:lnTo>
                  <a:close/>
                </a:path>
                <a:path w="3902710" h="3378200">
                  <a:moveTo>
                    <a:pt x="1440566" y="2222500"/>
                  </a:moveTo>
                  <a:lnTo>
                    <a:pt x="1242314" y="2222500"/>
                  </a:lnTo>
                  <a:lnTo>
                    <a:pt x="1253151" y="2235200"/>
                  </a:lnTo>
                  <a:lnTo>
                    <a:pt x="1457071" y="2235200"/>
                  </a:lnTo>
                  <a:lnTo>
                    <a:pt x="1440566" y="2222500"/>
                  </a:lnTo>
                  <a:close/>
                </a:path>
                <a:path w="3902710" h="3378200">
                  <a:moveTo>
                    <a:pt x="1591163" y="1854200"/>
                  </a:moveTo>
                  <a:lnTo>
                    <a:pt x="1547778" y="1854200"/>
                  </a:lnTo>
                  <a:lnTo>
                    <a:pt x="1526714" y="1866900"/>
                  </a:lnTo>
                  <a:lnTo>
                    <a:pt x="1486789" y="1892300"/>
                  </a:lnTo>
                  <a:lnTo>
                    <a:pt x="1449181" y="1943100"/>
                  </a:lnTo>
                  <a:lnTo>
                    <a:pt x="1439672" y="1993900"/>
                  </a:lnTo>
                  <a:lnTo>
                    <a:pt x="1444670" y="2032000"/>
                  </a:lnTo>
                  <a:lnTo>
                    <a:pt x="1455086" y="2057400"/>
                  </a:lnTo>
                  <a:lnTo>
                    <a:pt x="1470908" y="2082800"/>
                  </a:lnTo>
                  <a:lnTo>
                    <a:pt x="1492123" y="2120900"/>
                  </a:lnTo>
                  <a:lnTo>
                    <a:pt x="1515792" y="2133600"/>
                  </a:lnTo>
                  <a:lnTo>
                    <a:pt x="1541272" y="2159000"/>
                  </a:lnTo>
                  <a:lnTo>
                    <a:pt x="1568561" y="2171700"/>
                  </a:lnTo>
                  <a:lnTo>
                    <a:pt x="1597660" y="2184400"/>
                  </a:lnTo>
                  <a:lnTo>
                    <a:pt x="1655857" y="2184400"/>
                  </a:lnTo>
                  <a:lnTo>
                    <a:pt x="1683456" y="2171700"/>
                  </a:lnTo>
                  <a:lnTo>
                    <a:pt x="1710054" y="2159000"/>
                  </a:lnTo>
                  <a:lnTo>
                    <a:pt x="1729847" y="2133600"/>
                  </a:lnTo>
                  <a:lnTo>
                    <a:pt x="1616281" y="2133600"/>
                  </a:lnTo>
                  <a:lnTo>
                    <a:pt x="1578647" y="2108200"/>
                  </a:lnTo>
                  <a:lnTo>
                    <a:pt x="1538097" y="2070100"/>
                  </a:lnTo>
                  <a:lnTo>
                    <a:pt x="1520547" y="2044700"/>
                  </a:lnTo>
                  <a:lnTo>
                    <a:pt x="1507712" y="2032000"/>
                  </a:lnTo>
                  <a:lnTo>
                    <a:pt x="1499592" y="2006600"/>
                  </a:lnTo>
                  <a:lnTo>
                    <a:pt x="1496187" y="1981200"/>
                  </a:lnTo>
                  <a:lnTo>
                    <a:pt x="1496970" y="1968500"/>
                  </a:lnTo>
                  <a:lnTo>
                    <a:pt x="1521205" y="1930400"/>
                  </a:lnTo>
                  <a:lnTo>
                    <a:pt x="1566005" y="1905000"/>
                  </a:lnTo>
                  <a:lnTo>
                    <a:pt x="1632458" y="1905000"/>
                  </a:lnTo>
                  <a:lnTo>
                    <a:pt x="1649349" y="1879600"/>
                  </a:lnTo>
                  <a:lnTo>
                    <a:pt x="1631064" y="1866900"/>
                  </a:lnTo>
                  <a:lnTo>
                    <a:pt x="1611661" y="1866900"/>
                  </a:lnTo>
                  <a:lnTo>
                    <a:pt x="1591163" y="1854200"/>
                  </a:lnTo>
                  <a:close/>
                </a:path>
                <a:path w="3902710" h="3378200">
                  <a:moveTo>
                    <a:pt x="1764715" y="2006600"/>
                  </a:moveTo>
                  <a:lnTo>
                    <a:pt x="1685543" y="2006600"/>
                  </a:lnTo>
                  <a:lnTo>
                    <a:pt x="1695638" y="2019300"/>
                  </a:lnTo>
                  <a:lnTo>
                    <a:pt x="1702673" y="2032000"/>
                  </a:lnTo>
                  <a:lnTo>
                    <a:pt x="1706635" y="2044700"/>
                  </a:lnTo>
                  <a:lnTo>
                    <a:pt x="1707514" y="2057400"/>
                  </a:lnTo>
                  <a:lnTo>
                    <a:pt x="1705520" y="2082800"/>
                  </a:lnTo>
                  <a:lnTo>
                    <a:pt x="1700704" y="2095500"/>
                  </a:lnTo>
                  <a:lnTo>
                    <a:pt x="1693102" y="2108200"/>
                  </a:lnTo>
                  <a:lnTo>
                    <a:pt x="1682750" y="2108200"/>
                  </a:lnTo>
                  <a:lnTo>
                    <a:pt x="1650986" y="2133600"/>
                  </a:lnTo>
                  <a:lnTo>
                    <a:pt x="1729847" y="2133600"/>
                  </a:lnTo>
                  <a:lnTo>
                    <a:pt x="1742376" y="2108200"/>
                  </a:lnTo>
                  <a:lnTo>
                    <a:pt x="1747666" y="2082800"/>
                  </a:lnTo>
                  <a:lnTo>
                    <a:pt x="1745741" y="2057400"/>
                  </a:lnTo>
                  <a:lnTo>
                    <a:pt x="1810130" y="2057400"/>
                  </a:lnTo>
                  <a:lnTo>
                    <a:pt x="1764715" y="2006600"/>
                  </a:lnTo>
                  <a:close/>
                </a:path>
                <a:path w="3902710" h="3378200">
                  <a:moveTo>
                    <a:pt x="1810130" y="2057400"/>
                  </a:moveTo>
                  <a:lnTo>
                    <a:pt x="1745741" y="2057400"/>
                  </a:lnTo>
                  <a:lnTo>
                    <a:pt x="1789684" y="2082800"/>
                  </a:lnTo>
                  <a:lnTo>
                    <a:pt x="1810130" y="2057400"/>
                  </a:lnTo>
                  <a:close/>
                </a:path>
                <a:path w="3902710" h="3378200">
                  <a:moveTo>
                    <a:pt x="1696592" y="1930400"/>
                  </a:moveTo>
                  <a:lnTo>
                    <a:pt x="1600708" y="2019300"/>
                  </a:lnTo>
                  <a:lnTo>
                    <a:pt x="1632839" y="2057400"/>
                  </a:lnTo>
                  <a:lnTo>
                    <a:pt x="1685543" y="2006600"/>
                  </a:lnTo>
                  <a:lnTo>
                    <a:pt x="1764715" y="2006600"/>
                  </a:lnTo>
                  <a:lnTo>
                    <a:pt x="1696592" y="1930400"/>
                  </a:lnTo>
                  <a:close/>
                </a:path>
                <a:path w="3902710" h="3378200">
                  <a:moveTo>
                    <a:pt x="1632458" y="1905000"/>
                  </a:moveTo>
                  <a:lnTo>
                    <a:pt x="1566005" y="1905000"/>
                  </a:lnTo>
                  <a:lnTo>
                    <a:pt x="1590178" y="1917700"/>
                  </a:lnTo>
                  <a:lnTo>
                    <a:pt x="1615566" y="1930400"/>
                  </a:lnTo>
                  <a:lnTo>
                    <a:pt x="1632458" y="1905000"/>
                  </a:lnTo>
                  <a:close/>
                </a:path>
                <a:path w="3902710" h="3378200">
                  <a:moveTo>
                    <a:pt x="1915287" y="1841500"/>
                  </a:moveTo>
                  <a:lnTo>
                    <a:pt x="1878838" y="1892300"/>
                  </a:lnTo>
                  <a:lnTo>
                    <a:pt x="1898392" y="1905000"/>
                  </a:lnTo>
                  <a:lnTo>
                    <a:pt x="1918398" y="1917700"/>
                  </a:lnTo>
                  <a:lnTo>
                    <a:pt x="1959864" y="1917700"/>
                  </a:lnTo>
                  <a:lnTo>
                    <a:pt x="1980745" y="1905000"/>
                  </a:lnTo>
                  <a:lnTo>
                    <a:pt x="2001091" y="1892300"/>
                  </a:lnTo>
                  <a:lnTo>
                    <a:pt x="2020889" y="1879600"/>
                  </a:lnTo>
                  <a:lnTo>
                    <a:pt x="2040127" y="1866900"/>
                  </a:lnTo>
                  <a:lnTo>
                    <a:pt x="2060412" y="1854200"/>
                  </a:lnTo>
                  <a:lnTo>
                    <a:pt x="1936573" y="1854200"/>
                  </a:lnTo>
                  <a:lnTo>
                    <a:pt x="1915287" y="1841500"/>
                  </a:lnTo>
                  <a:close/>
                </a:path>
                <a:path w="3902710" h="3378200">
                  <a:moveTo>
                    <a:pt x="2093706" y="1739900"/>
                  </a:moveTo>
                  <a:lnTo>
                    <a:pt x="2021189" y="1739900"/>
                  </a:lnTo>
                  <a:lnTo>
                    <a:pt x="2026580" y="1752600"/>
                  </a:lnTo>
                  <a:lnTo>
                    <a:pt x="2031364" y="1752600"/>
                  </a:lnTo>
                  <a:lnTo>
                    <a:pt x="2036577" y="1765300"/>
                  </a:lnTo>
                  <a:lnTo>
                    <a:pt x="2039635" y="1765300"/>
                  </a:lnTo>
                  <a:lnTo>
                    <a:pt x="2040526" y="1778000"/>
                  </a:lnTo>
                  <a:lnTo>
                    <a:pt x="2039239" y="1790700"/>
                  </a:lnTo>
                  <a:lnTo>
                    <a:pt x="2035621" y="1803400"/>
                  </a:lnTo>
                  <a:lnTo>
                    <a:pt x="2029539" y="1816100"/>
                  </a:lnTo>
                  <a:lnTo>
                    <a:pt x="2021004" y="1816100"/>
                  </a:lnTo>
                  <a:lnTo>
                    <a:pt x="2010028" y="1828800"/>
                  </a:lnTo>
                  <a:lnTo>
                    <a:pt x="1983956" y="1854200"/>
                  </a:lnTo>
                  <a:lnTo>
                    <a:pt x="2060412" y="1854200"/>
                  </a:lnTo>
                  <a:lnTo>
                    <a:pt x="2076291" y="1828800"/>
                  </a:lnTo>
                  <a:lnTo>
                    <a:pt x="2087741" y="1803400"/>
                  </a:lnTo>
                  <a:lnTo>
                    <a:pt x="2094738" y="1790700"/>
                  </a:lnTo>
                  <a:lnTo>
                    <a:pt x="2096859" y="1765300"/>
                  </a:lnTo>
                  <a:lnTo>
                    <a:pt x="2093706" y="1739900"/>
                  </a:lnTo>
                  <a:close/>
                </a:path>
                <a:path w="3902710" h="3378200">
                  <a:moveTo>
                    <a:pt x="1896348" y="1778000"/>
                  </a:moveTo>
                  <a:lnTo>
                    <a:pt x="1811595" y="1778000"/>
                  </a:lnTo>
                  <a:lnTo>
                    <a:pt x="1821434" y="1790700"/>
                  </a:lnTo>
                  <a:lnTo>
                    <a:pt x="1883156" y="1790700"/>
                  </a:lnTo>
                  <a:lnTo>
                    <a:pt x="1896348" y="1778000"/>
                  </a:lnTo>
                  <a:close/>
                </a:path>
                <a:path w="3902710" h="3378200">
                  <a:moveTo>
                    <a:pt x="1935220" y="1574800"/>
                  </a:moveTo>
                  <a:lnTo>
                    <a:pt x="1863455" y="1574800"/>
                  </a:lnTo>
                  <a:lnTo>
                    <a:pt x="1845310" y="1587500"/>
                  </a:lnTo>
                  <a:lnTo>
                    <a:pt x="1827831" y="1600200"/>
                  </a:lnTo>
                  <a:lnTo>
                    <a:pt x="1811019" y="1612900"/>
                  </a:lnTo>
                  <a:lnTo>
                    <a:pt x="1793210" y="1625600"/>
                  </a:lnTo>
                  <a:lnTo>
                    <a:pt x="1779412" y="1638300"/>
                  </a:lnTo>
                  <a:lnTo>
                    <a:pt x="1769639" y="1663700"/>
                  </a:lnTo>
                  <a:lnTo>
                    <a:pt x="1763902" y="1689100"/>
                  </a:lnTo>
                  <a:lnTo>
                    <a:pt x="1762500" y="1701800"/>
                  </a:lnTo>
                  <a:lnTo>
                    <a:pt x="1765728" y="1727200"/>
                  </a:lnTo>
                  <a:lnTo>
                    <a:pt x="1773600" y="1739900"/>
                  </a:lnTo>
                  <a:lnTo>
                    <a:pt x="1786127" y="1765300"/>
                  </a:lnTo>
                  <a:lnTo>
                    <a:pt x="1793966" y="1765300"/>
                  </a:lnTo>
                  <a:lnTo>
                    <a:pt x="1802447" y="1778000"/>
                  </a:lnTo>
                  <a:lnTo>
                    <a:pt x="1910968" y="1778000"/>
                  </a:lnTo>
                  <a:lnTo>
                    <a:pt x="1970913" y="1752600"/>
                  </a:lnTo>
                  <a:lnTo>
                    <a:pt x="1982271" y="1739900"/>
                  </a:lnTo>
                  <a:lnTo>
                    <a:pt x="2093706" y="1739900"/>
                  </a:lnTo>
                  <a:lnTo>
                    <a:pt x="2089498" y="1727200"/>
                  </a:lnTo>
                  <a:lnTo>
                    <a:pt x="1838682" y="1727200"/>
                  </a:lnTo>
                  <a:lnTo>
                    <a:pt x="1827656" y="1714500"/>
                  </a:lnTo>
                  <a:lnTo>
                    <a:pt x="1822612" y="1701800"/>
                  </a:lnTo>
                  <a:lnTo>
                    <a:pt x="1819497" y="1701800"/>
                  </a:lnTo>
                  <a:lnTo>
                    <a:pt x="1818334" y="1689100"/>
                  </a:lnTo>
                  <a:lnTo>
                    <a:pt x="1819148" y="1676400"/>
                  </a:lnTo>
                  <a:lnTo>
                    <a:pt x="1822003" y="1676400"/>
                  </a:lnTo>
                  <a:lnTo>
                    <a:pt x="1827133" y="1663700"/>
                  </a:lnTo>
                  <a:lnTo>
                    <a:pt x="1834524" y="1651000"/>
                  </a:lnTo>
                  <a:lnTo>
                    <a:pt x="1844166" y="1638300"/>
                  </a:lnTo>
                  <a:lnTo>
                    <a:pt x="1862548" y="1625600"/>
                  </a:lnTo>
                  <a:lnTo>
                    <a:pt x="1916429" y="1625600"/>
                  </a:lnTo>
                  <a:lnTo>
                    <a:pt x="1950719" y="1587500"/>
                  </a:lnTo>
                  <a:lnTo>
                    <a:pt x="1935220" y="1574800"/>
                  </a:lnTo>
                  <a:close/>
                </a:path>
                <a:path w="3902710" h="3378200">
                  <a:moveTo>
                    <a:pt x="2020951" y="1663700"/>
                  </a:moveTo>
                  <a:lnTo>
                    <a:pt x="1986248" y="1663700"/>
                  </a:lnTo>
                  <a:lnTo>
                    <a:pt x="1965551" y="1676400"/>
                  </a:lnTo>
                  <a:lnTo>
                    <a:pt x="1942591" y="1689100"/>
                  </a:lnTo>
                  <a:lnTo>
                    <a:pt x="1889760" y="1714500"/>
                  </a:lnTo>
                  <a:lnTo>
                    <a:pt x="1869733" y="1727200"/>
                  </a:lnTo>
                  <a:lnTo>
                    <a:pt x="2089498" y="1727200"/>
                  </a:lnTo>
                  <a:lnTo>
                    <a:pt x="2085290" y="1714500"/>
                  </a:lnTo>
                  <a:lnTo>
                    <a:pt x="2071624" y="1701800"/>
                  </a:lnTo>
                  <a:lnTo>
                    <a:pt x="2060813" y="1689100"/>
                  </a:lnTo>
                  <a:lnTo>
                    <a:pt x="2048764" y="1676400"/>
                  </a:lnTo>
                  <a:lnTo>
                    <a:pt x="2035476" y="1676400"/>
                  </a:lnTo>
                  <a:lnTo>
                    <a:pt x="2020951" y="1663700"/>
                  </a:lnTo>
                  <a:close/>
                </a:path>
                <a:path w="3902710" h="3378200">
                  <a:moveTo>
                    <a:pt x="2123380" y="1498600"/>
                  </a:moveTo>
                  <a:lnTo>
                    <a:pt x="2029840" y="1498600"/>
                  </a:lnTo>
                  <a:lnTo>
                    <a:pt x="2217419" y="1714500"/>
                  </a:lnTo>
                  <a:lnTo>
                    <a:pt x="2266823" y="1663700"/>
                  </a:lnTo>
                  <a:lnTo>
                    <a:pt x="2123380" y="1498600"/>
                  </a:lnTo>
                  <a:close/>
                </a:path>
                <a:path w="3902710" h="3378200">
                  <a:moveTo>
                    <a:pt x="2356780" y="1193800"/>
                  </a:moveTo>
                  <a:lnTo>
                    <a:pt x="2317269" y="1193800"/>
                  </a:lnTo>
                  <a:lnTo>
                    <a:pt x="2296191" y="1206500"/>
                  </a:lnTo>
                  <a:lnTo>
                    <a:pt x="2274304" y="1219200"/>
                  </a:lnTo>
                  <a:lnTo>
                    <a:pt x="2251583" y="1231900"/>
                  </a:lnTo>
                  <a:lnTo>
                    <a:pt x="2140839" y="1333500"/>
                  </a:lnTo>
                  <a:lnTo>
                    <a:pt x="2362835" y="1587500"/>
                  </a:lnTo>
                  <a:lnTo>
                    <a:pt x="2408809" y="1536700"/>
                  </a:lnTo>
                  <a:lnTo>
                    <a:pt x="2317623" y="1435100"/>
                  </a:lnTo>
                  <a:lnTo>
                    <a:pt x="2366105" y="1397000"/>
                  </a:lnTo>
                  <a:lnTo>
                    <a:pt x="2285618" y="1397000"/>
                  </a:lnTo>
                  <a:lnTo>
                    <a:pt x="2218816" y="1320800"/>
                  </a:lnTo>
                  <a:lnTo>
                    <a:pt x="2279777" y="1270000"/>
                  </a:lnTo>
                  <a:lnTo>
                    <a:pt x="2290441" y="1257300"/>
                  </a:lnTo>
                  <a:lnTo>
                    <a:pt x="2423078" y="1257300"/>
                  </a:lnTo>
                  <a:lnTo>
                    <a:pt x="2406268" y="1231900"/>
                  </a:lnTo>
                  <a:lnTo>
                    <a:pt x="2391122" y="1219200"/>
                  </a:lnTo>
                  <a:lnTo>
                    <a:pt x="2374630" y="1206500"/>
                  </a:lnTo>
                  <a:lnTo>
                    <a:pt x="2356780" y="1193800"/>
                  </a:lnTo>
                  <a:close/>
                </a:path>
                <a:path w="3902710" h="3378200">
                  <a:moveTo>
                    <a:pt x="1900981" y="1562100"/>
                  </a:moveTo>
                  <a:lnTo>
                    <a:pt x="1882266" y="1574800"/>
                  </a:lnTo>
                  <a:lnTo>
                    <a:pt x="1918636" y="1574800"/>
                  </a:lnTo>
                  <a:lnTo>
                    <a:pt x="1900981" y="1562100"/>
                  </a:lnTo>
                  <a:close/>
                </a:path>
                <a:path w="3902710" h="3378200">
                  <a:moveTo>
                    <a:pt x="2112772" y="1346200"/>
                  </a:moveTo>
                  <a:lnTo>
                    <a:pt x="1927605" y="1511300"/>
                  </a:lnTo>
                  <a:lnTo>
                    <a:pt x="1961896" y="1549400"/>
                  </a:lnTo>
                  <a:lnTo>
                    <a:pt x="2029840" y="1498600"/>
                  </a:lnTo>
                  <a:lnTo>
                    <a:pt x="2123380" y="1498600"/>
                  </a:lnTo>
                  <a:lnTo>
                    <a:pt x="2079243" y="1447800"/>
                  </a:lnTo>
                  <a:lnTo>
                    <a:pt x="2147062" y="1397000"/>
                  </a:lnTo>
                  <a:lnTo>
                    <a:pt x="2112772" y="1346200"/>
                  </a:lnTo>
                  <a:close/>
                </a:path>
                <a:path w="3902710" h="3378200">
                  <a:moveTo>
                    <a:pt x="2514176" y="1384300"/>
                  </a:moveTo>
                  <a:lnTo>
                    <a:pt x="2382266" y="1384300"/>
                  </a:lnTo>
                  <a:lnTo>
                    <a:pt x="2513203" y="1447800"/>
                  </a:lnTo>
                  <a:lnTo>
                    <a:pt x="2561716" y="1409700"/>
                  </a:lnTo>
                  <a:lnTo>
                    <a:pt x="2514176" y="1384300"/>
                  </a:lnTo>
                  <a:close/>
                </a:path>
                <a:path w="3902710" h="3378200">
                  <a:moveTo>
                    <a:pt x="2423078" y="1257300"/>
                  </a:moveTo>
                  <a:lnTo>
                    <a:pt x="2350144" y="1257300"/>
                  </a:lnTo>
                  <a:lnTo>
                    <a:pt x="2357881" y="1270000"/>
                  </a:lnTo>
                  <a:lnTo>
                    <a:pt x="2364618" y="1282700"/>
                  </a:lnTo>
                  <a:lnTo>
                    <a:pt x="2369010" y="1282700"/>
                  </a:lnTo>
                  <a:lnTo>
                    <a:pt x="2371044" y="1295400"/>
                  </a:lnTo>
                  <a:lnTo>
                    <a:pt x="2370709" y="1308100"/>
                  </a:lnTo>
                  <a:lnTo>
                    <a:pt x="2367825" y="1320800"/>
                  </a:lnTo>
                  <a:lnTo>
                    <a:pt x="2362215" y="1333500"/>
                  </a:lnTo>
                  <a:lnTo>
                    <a:pt x="2353867" y="1346200"/>
                  </a:lnTo>
                  <a:lnTo>
                    <a:pt x="2342768" y="1346200"/>
                  </a:lnTo>
                  <a:lnTo>
                    <a:pt x="2285618" y="1397000"/>
                  </a:lnTo>
                  <a:lnTo>
                    <a:pt x="2366105" y="1397000"/>
                  </a:lnTo>
                  <a:lnTo>
                    <a:pt x="2382266" y="1384300"/>
                  </a:lnTo>
                  <a:lnTo>
                    <a:pt x="2514176" y="1384300"/>
                  </a:lnTo>
                  <a:lnTo>
                    <a:pt x="2419096" y="1333500"/>
                  </a:lnTo>
                  <a:lnTo>
                    <a:pt x="2429504" y="1308100"/>
                  </a:lnTo>
                  <a:lnTo>
                    <a:pt x="2430827" y="1282700"/>
                  </a:lnTo>
                  <a:lnTo>
                    <a:pt x="2423078" y="1257300"/>
                  </a:lnTo>
                  <a:close/>
                </a:path>
                <a:path w="3902710" h="3378200">
                  <a:moveTo>
                    <a:pt x="2501646" y="1016000"/>
                  </a:moveTo>
                  <a:lnTo>
                    <a:pt x="2445004" y="1066800"/>
                  </a:lnTo>
                  <a:lnTo>
                    <a:pt x="2582164" y="1397000"/>
                  </a:lnTo>
                  <a:lnTo>
                    <a:pt x="2621406" y="1358900"/>
                  </a:lnTo>
                  <a:lnTo>
                    <a:pt x="2588641" y="1282700"/>
                  </a:lnTo>
                  <a:lnTo>
                    <a:pt x="2644738" y="1231900"/>
                  </a:lnTo>
                  <a:lnTo>
                    <a:pt x="2568066" y="1231900"/>
                  </a:lnTo>
                  <a:lnTo>
                    <a:pt x="2506217" y="1092200"/>
                  </a:lnTo>
                  <a:lnTo>
                    <a:pt x="2633472" y="1092200"/>
                  </a:lnTo>
                  <a:lnTo>
                    <a:pt x="2501646" y="1016000"/>
                  </a:lnTo>
                  <a:close/>
                </a:path>
                <a:path w="3902710" h="3378200">
                  <a:moveTo>
                    <a:pt x="2633472" y="1092200"/>
                  </a:moveTo>
                  <a:lnTo>
                    <a:pt x="2506217" y="1092200"/>
                  </a:lnTo>
                  <a:lnTo>
                    <a:pt x="2642489" y="1168400"/>
                  </a:lnTo>
                  <a:lnTo>
                    <a:pt x="2568066" y="1231900"/>
                  </a:lnTo>
                  <a:lnTo>
                    <a:pt x="2644738" y="1231900"/>
                  </a:lnTo>
                  <a:lnTo>
                    <a:pt x="2686812" y="1193800"/>
                  </a:lnTo>
                  <a:lnTo>
                    <a:pt x="2809240" y="1193800"/>
                  </a:lnTo>
                  <a:lnTo>
                    <a:pt x="2633472" y="1092200"/>
                  </a:lnTo>
                  <a:close/>
                </a:path>
                <a:path w="3902710" h="3378200">
                  <a:moveTo>
                    <a:pt x="2809240" y="1193800"/>
                  </a:moveTo>
                  <a:lnTo>
                    <a:pt x="2686812" y="1193800"/>
                  </a:lnTo>
                  <a:lnTo>
                    <a:pt x="2760091" y="1231900"/>
                  </a:lnTo>
                  <a:lnTo>
                    <a:pt x="2809240" y="1193800"/>
                  </a:lnTo>
                  <a:close/>
                </a:path>
                <a:path w="3902710" h="3378200">
                  <a:moveTo>
                    <a:pt x="2765141" y="939800"/>
                  </a:moveTo>
                  <a:lnTo>
                    <a:pt x="2671699" y="939800"/>
                  </a:lnTo>
                  <a:lnTo>
                    <a:pt x="2859278" y="1155700"/>
                  </a:lnTo>
                  <a:lnTo>
                    <a:pt x="2908680" y="1104900"/>
                  </a:lnTo>
                  <a:lnTo>
                    <a:pt x="2765141" y="939800"/>
                  </a:lnTo>
                  <a:close/>
                </a:path>
                <a:path w="3902710" h="3378200">
                  <a:moveTo>
                    <a:pt x="2946908" y="622300"/>
                  </a:moveTo>
                  <a:lnTo>
                    <a:pt x="2782697" y="774700"/>
                  </a:lnTo>
                  <a:lnTo>
                    <a:pt x="3004566" y="1028700"/>
                  </a:lnTo>
                  <a:lnTo>
                    <a:pt x="3101318" y="939800"/>
                  </a:lnTo>
                  <a:lnTo>
                    <a:pt x="3016123" y="939800"/>
                  </a:lnTo>
                  <a:lnTo>
                    <a:pt x="2954019" y="876300"/>
                  </a:lnTo>
                  <a:lnTo>
                    <a:pt x="2994732" y="838200"/>
                  </a:lnTo>
                  <a:lnTo>
                    <a:pt x="2921889" y="838200"/>
                  </a:lnTo>
                  <a:lnTo>
                    <a:pt x="2861691" y="762000"/>
                  </a:lnTo>
                  <a:lnTo>
                    <a:pt x="2979928" y="660400"/>
                  </a:lnTo>
                  <a:lnTo>
                    <a:pt x="2946908" y="622300"/>
                  </a:lnTo>
                  <a:close/>
                </a:path>
                <a:path w="3902710" h="3378200">
                  <a:moveTo>
                    <a:pt x="2754629" y="787400"/>
                  </a:moveTo>
                  <a:lnTo>
                    <a:pt x="2569464" y="952500"/>
                  </a:lnTo>
                  <a:lnTo>
                    <a:pt x="2603754" y="990600"/>
                  </a:lnTo>
                  <a:lnTo>
                    <a:pt x="2671699" y="939800"/>
                  </a:lnTo>
                  <a:lnTo>
                    <a:pt x="2765141" y="939800"/>
                  </a:lnTo>
                  <a:lnTo>
                    <a:pt x="2720975" y="889000"/>
                  </a:lnTo>
                  <a:lnTo>
                    <a:pt x="2788919" y="838200"/>
                  </a:lnTo>
                  <a:lnTo>
                    <a:pt x="2754629" y="787400"/>
                  </a:lnTo>
                  <a:close/>
                </a:path>
                <a:path w="3902710" h="3378200">
                  <a:moveTo>
                    <a:pt x="3136011" y="838200"/>
                  </a:moveTo>
                  <a:lnTo>
                    <a:pt x="3016123" y="939800"/>
                  </a:lnTo>
                  <a:lnTo>
                    <a:pt x="3101318" y="939800"/>
                  </a:lnTo>
                  <a:lnTo>
                    <a:pt x="3170428" y="876300"/>
                  </a:lnTo>
                  <a:lnTo>
                    <a:pt x="3136011" y="838200"/>
                  </a:lnTo>
                  <a:close/>
                </a:path>
                <a:path w="3902710" h="3378200">
                  <a:moveTo>
                    <a:pt x="3016885" y="749300"/>
                  </a:moveTo>
                  <a:lnTo>
                    <a:pt x="2921889" y="838200"/>
                  </a:lnTo>
                  <a:lnTo>
                    <a:pt x="2994732" y="838200"/>
                  </a:lnTo>
                  <a:lnTo>
                    <a:pt x="3049016" y="787400"/>
                  </a:lnTo>
                  <a:lnTo>
                    <a:pt x="3016885" y="749300"/>
                  </a:lnTo>
                  <a:close/>
                </a:path>
                <a:path w="3902710" h="3378200">
                  <a:moveTo>
                    <a:pt x="3225186" y="482600"/>
                  </a:moveTo>
                  <a:lnTo>
                    <a:pt x="3100510" y="482600"/>
                  </a:lnTo>
                  <a:lnTo>
                    <a:pt x="3080892" y="508000"/>
                  </a:lnTo>
                  <a:lnTo>
                    <a:pt x="3058600" y="520700"/>
                  </a:lnTo>
                  <a:lnTo>
                    <a:pt x="3043332" y="558800"/>
                  </a:lnTo>
                  <a:lnTo>
                    <a:pt x="3035065" y="584200"/>
                  </a:lnTo>
                  <a:lnTo>
                    <a:pt x="3033776" y="609600"/>
                  </a:lnTo>
                  <a:lnTo>
                    <a:pt x="3038776" y="647700"/>
                  </a:lnTo>
                  <a:lnTo>
                    <a:pt x="3065065" y="698500"/>
                  </a:lnTo>
                  <a:lnTo>
                    <a:pt x="3109952" y="749300"/>
                  </a:lnTo>
                  <a:lnTo>
                    <a:pt x="3162720" y="787400"/>
                  </a:lnTo>
                  <a:lnTo>
                    <a:pt x="3191891" y="800100"/>
                  </a:lnTo>
                  <a:lnTo>
                    <a:pt x="3250072" y="800100"/>
                  </a:lnTo>
                  <a:lnTo>
                    <a:pt x="3277633" y="787400"/>
                  </a:lnTo>
                  <a:lnTo>
                    <a:pt x="3304159" y="774700"/>
                  </a:lnTo>
                  <a:lnTo>
                    <a:pt x="3323969" y="749300"/>
                  </a:lnTo>
                  <a:lnTo>
                    <a:pt x="3210385" y="749300"/>
                  </a:lnTo>
                  <a:lnTo>
                    <a:pt x="3172751" y="723900"/>
                  </a:lnTo>
                  <a:lnTo>
                    <a:pt x="3132201" y="685800"/>
                  </a:lnTo>
                  <a:lnTo>
                    <a:pt x="3114651" y="660400"/>
                  </a:lnTo>
                  <a:lnTo>
                    <a:pt x="3101816" y="635000"/>
                  </a:lnTo>
                  <a:lnTo>
                    <a:pt x="3093696" y="622300"/>
                  </a:lnTo>
                  <a:lnTo>
                    <a:pt x="3090291" y="596900"/>
                  </a:lnTo>
                  <a:lnTo>
                    <a:pt x="3091074" y="584200"/>
                  </a:lnTo>
                  <a:lnTo>
                    <a:pt x="3095513" y="571500"/>
                  </a:lnTo>
                  <a:lnTo>
                    <a:pt x="3103596" y="558800"/>
                  </a:lnTo>
                  <a:lnTo>
                    <a:pt x="3115310" y="546100"/>
                  </a:lnTo>
                  <a:lnTo>
                    <a:pt x="3137144" y="520700"/>
                  </a:lnTo>
                  <a:lnTo>
                    <a:pt x="3226562" y="520700"/>
                  </a:lnTo>
                  <a:lnTo>
                    <a:pt x="3243453" y="495300"/>
                  </a:lnTo>
                  <a:lnTo>
                    <a:pt x="3225186" y="482600"/>
                  </a:lnTo>
                  <a:close/>
                </a:path>
                <a:path w="3902710" h="3378200">
                  <a:moveTo>
                    <a:pt x="3358819" y="622300"/>
                  </a:moveTo>
                  <a:lnTo>
                    <a:pt x="3279775" y="622300"/>
                  </a:lnTo>
                  <a:lnTo>
                    <a:pt x="3289851" y="635000"/>
                  </a:lnTo>
                  <a:lnTo>
                    <a:pt x="3296856" y="647700"/>
                  </a:lnTo>
                  <a:lnTo>
                    <a:pt x="3300813" y="660400"/>
                  </a:lnTo>
                  <a:lnTo>
                    <a:pt x="3301746" y="673100"/>
                  </a:lnTo>
                  <a:lnTo>
                    <a:pt x="3299696" y="685800"/>
                  </a:lnTo>
                  <a:lnTo>
                    <a:pt x="3294872" y="711200"/>
                  </a:lnTo>
                  <a:lnTo>
                    <a:pt x="3287262" y="711200"/>
                  </a:lnTo>
                  <a:lnTo>
                    <a:pt x="3276854" y="723900"/>
                  </a:lnTo>
                  <a:lnTo>
                    <a:pt x="3245090" y="749300"/>
                  </a:lnTo>
                  <a:lnTo>
                    <a:pt x="3323969" y="749300"/>
                  </a:lnTo>
                  <a:lnTo>
                    <a:pt x="3336528" y="723900"/>
                  </a:lnTo>
                  <a:lnTo>
                    <a:pt x="3341824" y="698500"/>
                  </a:lnTo>
                  <a:lnTo>
                    <a:pt x="3339846" y="673100"/>
                  </a:lnTo>
                  <a:lnTo>
                    <a:pt x="3404235" y="673100"/>
                  </a:lnTo>
                  <a:lnTo>
                    <a:pt x="3358819" y="622300"/>
                  </a:lnTo>
                  <a:close/>
                </a:path>
                <a:path w="3902710" h="3378200">
                  <a:moveTo>
                    <a:pt x="3404235" y="673100"/>
                  </a:moveTo>
                  <a:lnTo>
                    <a:pt x="3339846" y="673100"/>
                  </a:lnTo>
                  <a:lnTo>
                    <a:pt x="3383788" y="698500"/>
                  </a:lnTo>
                  <a:lnTo>
                    <a:pt x="3404235" y="673100"/>
                  </a:lnTo>
                  <a:close/>
                </a:path>
                <a:path w="3902710" h="3378200">
                  <a:moveTo>
                    <a:pt x="3290697" y="546100"/>
                  </a:moveTo>
                  <a:lnTo>
                    <a:pt x="3194812" y="635000"/>
                  </a:lnTo>
                  <a:lnTo>
                    <a:pt x="3226942" y="673100"/>
                  </a:lnTo>
                  <a:lnTo>
                    <a:pt x="3279775" y="622300"/>
                  </a:lnTo>
                  <a:lnTo>
                    <a:pt x="3358819" y="622300"/>
                  </a:lnTo>
                  <a:lnTo>
                    <a:pt x="3290697" y="546100"/>
                  </a:lnTo>
                  <a:close/>
                </a:path>
                <a:path w="3902710" h="3378200">
                  <a:moveTo>
                    <a:pt x="3280664" y="330200"/>
                  </a:moveTo>
                  <a:lnTo>
                    <a:pt x="3234690" y="381000"/>
                  </a:lnTo>
                  <a:lnTo>
                    <a:pt x="3456559" y="635000"/>
                  </a:lnTo>
                  <a:lnTo>
                    <a:pt x="3502660" y="596900"/>
                  </a:lnTo>
                  <a:lnTo>
                    <a:pt x="3280664" y="330200"/>
                  </a:lnTo>
                  <a:close/>
                </a:path>
                <a:path w="3902710" h="3378200">
                  <a:moveTo>
                    <a:pt x="3226562" y="520700"/>
                  </a:moveTo>
                  <a:lnTo>
                    <a:pt x="3184336" y="520700"/>
                  </a:lnTo>
                  <a:lnTo>
                    <a:pt x="3209671" y="546100"/>
                  </a:lnTo>
                  <a:lnTo>
                    <a:pt x="3226562" y="520700"/>
                  </a:lnTo>
                  <a:close/>
                </a:path>
                <a:path w="3902710" h="3378200">
                  <a:moveTo>
                    <a:pt x="3501263" y="139700"/>
                  </a:moveTo>
                  <a:lnTo>
                    <a:pt x="3337052" y="292100"/>
                  </a:lnTo>
                  <a:lnTo>
                    <a:pt x="3558921" y="546100"/>
                  </a:lnTo>
                  <a:lnTo>
                    <a:pt x="3655747" y="457200"/>
                  </a:lnTo>
                  <a:lnTo>
                    <a:pt x="3570478" y="457200"/>
                  </a:lnTo>
                  <a:lnTo>
                    <a:pt x="3508375" y="393700"/>
                  </a:lnTo>
                  <a:lnTo>
                    <a:pt x="3549087" y="355600"/>
                  </a:lnTo>
                  <a:lnTo>
                    <a:pt x="3476243" y="355600"/>
                  </a:lnTo>
                  <a:lnTo>
                    <a:pt x="3416046" y="279400"/>
                  </a:lnTo>
                  <a:lnTo>
                    <a:pt x="3534283" y="177800"/>
                  </a:lnTo>
                  <a:lnTo>
                    <a:pt x="3501263" y="139700"/>
                  </a:lnTo>
                  <a:close/>
                </a:path>
                <a:path w="3902710" h="3378200">
                  <a:moveTo>
                    <a:pt x="3185320" y="469900"/>
                  </a:moveTo>
                  <a:lnTo>
                    <a:pt x="3141936" y="469900"/>
                  </a:lnTo>
                  <a:lnTo>
                    <a:pt x="3120866" y="482600"/>
                  </a:lnTo>
                  <a:lnTo>
                    <a:pt x="3205813" y="482600"/>
                  </a:lnTo>
                  <a:lnTo>
                    <a:pt x="3185320" y="469900"/>
                  </a:lnTo>
                  <a:close/>
                </a:path>
                <a:path w="3902710" h="3378200">
                  <a:moveTo>
                    <a:pt x="3690366" y="355600"/>
                  </a:moveTo>
                  <a:lnTo>
                    <a:pt x="3570478" y="457200"/>
                  </a:lnTo>
                  <a:lnTo>
                    <a:pt x="3655747" y="457200"/>
                  </a:lnTo>
                  <a:lnTo>
                    <a:pt x="3724910" y="393700"/>
                  </a:lnTo>
                  <a:lnTo>
                    <a:pt x="3690366" y="355600"/>
                  </a:lnTo>
                  <a:close/>
                </a:path>
                <a:path w="3902710" h="3378200">
                  <a:moveTo>
                    <a:pt x="3571240" y="266700"/>
                  </a:moveTo>
                  <a:lnTo>
                    <a:pt x="3476243" y="355600"/>
                  </a:lnTo>
                  <a:lnTo>
                    <a:pt x="3549087" y="355600"/>
                  </a:lnTo>
                  <a:lnTo>
                    <a:pt x="3603371" y="304800"/>
                  </a:lnTo>
                  <a:lnTo>
                    <a:pt x="3571240" y="266700"/>
                  </a:lnTo>
                  <a:close/>
                </a:path>
                <a:path w="3902710" h="3378200">
                  <a:moveTo>
                    <a:pt x="3786487" y="330200"/>
                  </a:moveTo>
                  <a:lnTo>
                    <a:pt x="3704203" y="330200"/>
                  </a:lnTo>
                  <a:lnTo>
                    <a:pt x="3724195" y="342900"/>
                  </a:lnTo>
                  <a:lnTo>
                    <a:pt x="3765550" y="342900"/>
                  </a:lnTo>
                  <a:lnTo>
                    <a:pt x="3786487" y="330200"/>
                  </a:lnTo>
                  <a:close/>
                </a:path>
                <a:path w="3902710" h="3378200">
                  <a:moveTo>
                    <a:pt x="3720973" y="279400"/>
                  </a:moveTo>
                  <a:lnTo>
                    <a:pt x="3684651" y="330200"/>
                  </a:lnTo>
                  <a:lnTo>
                    <a:pt x="3806840" y="330200"/>
                  </a:lnTo>
                  <a:lnTo>
                    <a:pt x="3826646" y="317500"/>
                  </a:lnTo>
                  <a:lnTo>
                    <a:pt x="3845941" y="304800"/>
                  </a:lnTo>
                  <a:lnTo>
                    <a:pt x="3856083" y="292100"/>
                  </a:lnTo>
                  <a:lnTo>
                    <a:pt x="3742330" y="292100"/>
                  </a:lnTo>
                  <a:lnTo>
                    <a:pt x="3720973" y="279400"/>
                  </a:lnTo>
                  <a:close/>
                </a:path>
                <a:path w="3902710" h="3378200">
                  <a:moveTo>
                    <a:pt x="3899519" y="165100"/>
                  </a:moveTo>
                  <a:lnTo>
                    <a:pt x="3820943" y="165100"/>
                  </a:lnTo>
                  <a:lnTo>
                    <a:pt x="3826906" y="177800"/>
                  </a:lnTo>
                  <a:lnTo>
                    <a:pt x="3837178" y="177800"/>
                  </a:lnTo>
                  <a:lnTo>
                    <a:pt x="3842371" y="190500"/>
                  </a:lnTo>
                  <a:lnTo>
                    <a:pt x="3845385" y="203200"/>
                  </a:lnTo>
                  <a:lnTo>
                    <a:pt x="3846232" y="203200"/>
                  </a:lnTo>
                  <a:lnTo>
                    <a:pt x="3844925" y="215900"/>
                  </a:lnTo>
                  <a:lnTo>
                    <a:pt x="3826762" y="254000"/>
                  </a:lnTo>
                  <a:lnTo>
                    <a:pt x="3789713" y="279400"/>
                  </a:lnTo>
                  <a:lnTo>
                    <a:pt x="3765248" y="292100"/>
                  </a:lnTo>
                  <a:lnTo>
                    <a:pt x="3856083" y="292100"/>
                  </a:lnTo>
                  <a:lnTo>
                    <a:pt x="3866225" y="279400"/>
                  </a:lnTo>
                  <a:lnTo>
                    <a:pt x="3882104" y="254000"/>
                  </a:lnTo>
                  <a:lnTo>
                    <a:pt x="3893554" y="241300"/>
                  </a:lnTo>
                  <a:lnTo>
                    <a:pt x="3900551" y="215900"/>
                  </a:lnTo>
                  <a:lnTo>
                    <a:pt x="3902672" y="190500"/>
                  </a:lnTo>
                  <a:lnTo>
                    <a:pt x="3899519" y="165100"/>
                  </a:lnTo>
                  <a:close/>
                </a:path>
                <a:path w="3902710" h="3378200">
                  <a:moveTo>
                    <a:pt x="3688969" y="215900"/>
                  </a:moveTo>
                  <a:lnTo>
                    <a:pt x="3637367" y="215900"/>
                  </a:lnTo>
                  <a:lnTo>
                    <a:pt x="3647344" y="228600"/>
                  </a:lnTo>
                  <a:lnTo>
                    <a:pt x="3677205" y="228600"/>
                  </a:lnTo>
                  <a:lnTo>
                    <a:pt x="3688969" y="215900"/>
                  </a:lnTo>
                  <a:close/>
                </a:path>
                <a:path w="3902710" h="3378200">
                  <a:moveTo>
                    <a:pt x="3741033" y="0"/>
                  </a:moveTo>
                  <a:lnTo>
                    <a:pt x="3669250" y="0"/>
                  </a:lnTo>
                  <a:lnTo>
                    <a:pt x="3651075" y="12700"/>
                  </a:lnTo>
                  <a:lnTo>
                    <a:pt x="3633591" y="25400"/>
                  </a:lnTo>
                  <a:lnTo>
                    <a:pt x="3616833" y="38100"/>
                  </a:lnTo>
                  <a:lnTo>
                    <a:pt x="3598969" y="50800"/>
                  </a:lnTo>
                  <a:lnTo>
                    <a:pt x="3585178" y="76200"/>
                  </a:lnTo>
                  <a:lnTo>
                    <a:pt x="3575434" y="88900"/>
                  </a:lnTo>
                  <a:lnTo>
                    <a:pt x="3569716" y="114300"/>
                  </a:lnTo>
                  <a:lnTo>
                    <a:pt x="3568259" y="139700"/>
                  </a:lnTo>
                  <a:lnTo>
                    <a:pt x="3571493" y="152400"/>
                  </a:lnTo>
                  <a:lnTo>
                    <a:pt x="3579395" y="177800"/>
                  </a:lnTo>
                  <a:lnTo>
                    <a:pt x="3591941" y="190500"/>
                  </a:lnTo>
                  <a:lnTo>
                    <a:pt x="3599725" y="203200"/>
                  </a:lnTo>
                  <a:lnTo>
                    <a:pt x="3608212" y="203200"/>
                  </a:lnTo>
                  <a:lnTo>
                    <a:pt x="3617390" y="215900"/>
                  </a:lnTo>
                  <a:lnTo>
                    <a:pt x="3702161" y="215900"/>
                  </a:lnTo>
                  <a:lnTo>
                    <a:pt x="3716781" y="203200"/>
                  </a:lnTo>
                  <a:lnTo>
                    <a:pt x="3776599" y="177800"/>
                  </a:lnTo>
                  <a:lnTo>
                    <a:pt x="3788030" y="177800"/>
                  </a:lnTo>
                  <a:lnTo>
                    <a:pt x="3798141" y="165100"/>
                  </a:lnTo>
                  <a:lnTo>
                    <a:pt x="3899519" y="165100"/>
                  </a:lnTo>
                  <a:lnTo>
                    <a:pt x="3891103" y="152400"/>
                  </a:lnTo>
                  <a:lnTo>
                    <a:pt x="3644388" y="152400"/>
                  </a:lnTo>
                  <a:lnTo>
                    <a:pt x="3633342" y="139700"/>
                  </a:lnTo>
                  <a:lnTo>
                    <a:pt x="3628316" y="139700"/>
                  </a:lnTo>
                  <a:lnTo>
                    <a:pt x="3625230" y="127000"/>
                  </a:lnTo>
                  <a:lnTo>
                    <a:pt x="3624073" y="114300"/>
                  </a:lnTo>
                  <a:lnTo>
                    <a:pt x="3624834" y="114300"/>
                  </a:lnTo>
                  <a:lnTo>
                    <a:pt x="3627743" y="101600"/>
                  </a:lnTo>
                  <a:lnTo>
                    <a:pt x="3632866" y="88900"/>
                  </a:lnTo>
                  <a:lnTo>
                    <a:pt x="3640228" y="88900"/>
                  </a:lnTo>
                  <a:lnTo>
                    <a:pt x="3649853" y="76200"/>
                  </a:lnTo>
                  <a:lnTo>
                    <a:pt x="3686524" y="50800"/>
                  </a:lnTo>
                  <a:lnTo>
                    <a:pt x="3730815" y="50800"/>
                  </a:lnTo>
                  <a:lnTo>
                    <a:pt x="3756533" y="12700"/>
                  </a:lnTo>
                  <a:lnTo>
                    <a:pt x="3741033" y="0"/>
                  </a:lnTo>
                  <a:close/>
                </a:path>
                <a:path w="3902710" h="3378200">
                  <a:moveTo>
                    <a:pt x="3841289" y="101600"/>
                  </a:moveTo>
                  <a:lnTo>
                    <a:pt x="3771310" y="101600"/>
                  </a:lnTo>
                  <a:lnTo>
                    <a:pt x="3748404" y="114300"/>
                  </a:lnTo>
                  <a:lnTo>
                    <a:pt x="3695573" y="139700"/>
                  </a:lnTo>
                  <a:lnTo>
                    <a:pt x="3675526" y="152400"/>
                  </a:lnTo>
                  <a:lnTo>
                    <a:pt x="3891103" y="152400"/>
                  </a:lnTo>
                  <a:lnTo>
                    <a:pt x="3877437" y="127000"/>
                  </a:lnTo>
                  <a:lnTo>
                    <a:pt x="3866626" y="114300"/>
                  </a:lnTo>
                  <a:lnTo>
                    <a:pt x="3854577" y="114300"/>
                  </a:lnTo>
                  <a:lnTo>
                    <a:pt x="3841289" y="101600"/>
                  </a:lnTo>
                  <a:close/>
                </a:path>
                <a:path w="3902710" h="3378200">
                  <a:moveTo>
                    <a:pt x="3730815" y="50800"/>
                  </a:moveTo>
                  <a:lnTo>
                    <a:pt x="3704502" y="50800"/>
                  </a:lnTo>
                  <a:lnTo>
                    <a:pt x="3722242" y="63500"/>
                  </a:lnTo>
                  <a:lnTo>
                    <a:pt x="3730815" y="50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48200" y="2743200"/>
              <a:ext cx="3890772" cy="37932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6000" y="3429000"/>
              <a:ext cx="2246376" cy="9784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339597"/>
            <a:ext cx="1160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3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AIMS: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017942"/>
            <a:ext cx="7865745" cy="343344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20" dirty="0">
                <a:latin typeface="Trebuchet MS"/>
                <a:cs typeface="Trebuchet MS"/>
              </a:rPr>
              <a:t>Overview </a:t>
            </a:r>
            <a:r>
              <a:rPr sz="2800" b="1" spc="-60" dirty="0">
                <a:latin typeface="Trebuchet MS"/>
                <a:cs typeface="Trebuchet MS"/>
              </a:rPr>
              <a:t>of</a:t>
            </a:r>
            <a:r>
              <a:rPr sz="2800" b="1" spc="-145" dirty="0">
                <a:latin typeface="Trebuchet MS"/>
                <a:cs typeface="Trebuchet MS"/>
              </a:rPr>
              <a:t> </a:t>
            </a:r>
            <a:r>
              <a:rPr sz="2800" b="1" spc="-35" dirty="0">
                <a:latin typeface="Trebuchet MS"/>
                <a:cs typeface="Trebuchet MS"/>
              </a:rPr>
              <a:t>self-regulation</a:t>
            </a:r>
            <a:endParaRPr sz="2800">
              <a:latin typeface="Trebuchet MS"/>
              <a:cs typeface="Trebuchet MS"/>
            </a:endParaRPr>
          </a:p>
          <a:p>
            <a:pPr marL="355600" marR="5080" indent="-34353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40" dirty="0">
                <a:latin typeface="Trebuchet MS"/>
                <a:cs typeface="Trebuchet MS"/>
              </a:rPr>
              <a:t>To </a:t>
            </a:r>
            <a:r>
              <a:rPr sz="2800" b="1" spc="-10" dirty="0">
                <a:latin typeface="Trebuchet MS"/>
                <a:cs typeface="Trebuchet MS"/>
              </a:rPr>
              <a:t>understand </a:t>
            </a:r>
            <a:r>
              <a:rPr sz="2800" b="1" spc="-25" dirty="0">
                <a:latin typeface="Trebuchet MS"/>
                <a:cs typeface="Trebuchet MS"/>
              </a:rPr>
              <a:t>how </a:t>
            </a:r>
            <a:r>
              <a:rPr sz="2800" b="1" spc="-20" dirty="0">
                <a:latin typeface="Trebuchet MS"/>
                <a:cs typeface="Trebuchet MS"/>
              </a:rPr>
              <a:t>‘The </a:t>
            </a:r>
            <a:r>
              <a:rPr sz="2800" b="1" spc="70" dirty="0">
                <a:latin typeface="Trebuchet MS"/>
                <a:cs typeface="Trebuchet MS"/>
              </a:rPr>
              <a:t>Zones</a:t>
            </a:r>
            <a:r>
              <a:rPr sz="2800" b="1" spc="-484" dirty="0">
                <a:latin typeface="Trebuchet MS"/>
                <a:cs typeface="Trebuchet MS"/>
              </a:rPr>
              <a:t> </a:t>
            </a:r>
            <a:r>
              <a:rPr sz="2800" b="1" spc="-60" dirty="0">
                <a:latin typeface="Trebuchet MS"/>
                <a:cs typeface="Trebuchet MS"/>
              </a:rPr>
              <a:t>of </a:t>
            </a:r>
            <a:r>
              <a:rPr sz="2800" b="1" spc="-15" dirty="0">
                <a:latin typeface="Trebuchet MS"/>
                <a:cs typeface="Trebuchet MS"/>
              </a:rPr>
              <a:t>Regulation’  </a:t>
            </a:r>
            <a:r>
              <a:rPr sz="2800" b="1" spc="5" dirty="0">
                <a:latin typeface="Trebuchet MS"/>
                <a:cs typeface="Trebuchet MS"/>
              </a:rPr>
              <a:t>works</a:t>
            </a:r>
            <a:endParaRPr sz="28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5" dirty="0">
                <a:latin typeface="Trebuchet MS"/>
                <a:cs typeface="Trebuchet MS"/>
              </a:rPr>
              <a:t>Self-regulation</a:t>
            </a:r>
            <a:r>
              <a:rPr sz="2800" b="1" spc="-30" dirty="0">
                <a:latin typeface="Trebuchet MS"/>
                <a:cs typeface="Trebuchet MS"/>
              </a:rPr>
              <a:t> </a:t>
            </a:r>
            <a:r>
              <a:rPr sz="2800" b="1" spc="15" dirty="0">
                <a:latin typeface="Trebuchet MS"/>
                <a:cs typeface="Trebuchet MS"/>
              </a:rPr>
              <a:t>tools</a:t>
            </a:r>
            <a:endParaRPr sz="2800">
              <a:latin typeface="Trebuchet MS"/>
              <a:cs typeface="Trebuchet MS"/>
            </a:endParaRPr>
          </a:p>
          <a:p>
            <a:pPr marL="415290" lvl="1" indent="-165100">
              <a:lnSpc>
                <a:spcPct val="100000"/>
              </a:lnSpc>
              <a:spcBef>
                <a:spcPts val="300"/>
              </a:spcBef>
              <a:buClr>
                <a:srgbClr val="F86A1B"/>
              </a:buClr>
              <a:buFont typeface="Arial"/>
              <a:buChar char="•"/>
              <a:tabLst>
                <a:tab pos="415290" algn="l"/>
              </a:tabLst>
            </a:pPr>
            <a:r>
              <a:rPr sz="2800" spc="-130" dirty="0">
                <a:latin typeface="Trebuchet MS"/>
                <a:cs typeface="Trebuchet MS"/>
              </a:rPr>
              <a:t>Calming</a:t>
            </a:r>
            <a:r>
              <a:rPr sz="2800" spc="-50" dirty="0">
                <a:latin typeface="Trebuchet MS"/>
                <a:cs typeface="Trebuchet MS"/>
              </a:rPr>
              <a:t> </a:t>
            </a:r>
            <a:r>
              <a:rPr sz="2800" spc="-150" dirty="0">
                <a:latin typeface="Trebuchet MS"/>
                <a:cs typeface="Trebuchet MS"/>
              </a:rPr>
              <a:t>techniques</a:t>
            </a:r>
            <a:endParaRPr sz="2800">
              <a:latin typeface="Trebuchet MS"/>
              <a:cs typeface="Trebuchet MS"/>
            </a:endParaRPr>
          </a:p>
          <a:p>
            <a:pPr marL="415290" lvl="1" indent="-165100">
              <a:lnSpc>
                <a:spcPct val="100000"/>
              </a:lnSpc>
              <a:spcBef>
                <a:spcPts val="305"/>
              </a:spcBef>
              <a:buClr>
                <a:srgbClr val="F86A1B"/>
              </a:buClr>
              <a:buFont typeface="Arial"/>
              <a:buChar char="•"/>
              <a:tabLst>
                <a:tab pos="415290" algn="l"/>
              </a:tabLst>
            </a:pPr>
            <a:r>
              <a:rPr sz="2800" spc="-125" dirty="0">
                <a:latin typeface="Trebuchet MS"/>
                <a:cs typeface="Trebuchet MS"/>
              </a:rPr>
              <a:t>Thinking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spc="-155" dirty="0">
                <a:latin typeface="Trebuchet MS"/>
                <a:cs typeface="Trebuchet MS"/>
              </a:rPr>
              <a:t>strategies</a:t>
            </a:r>
            <a:endParaRPr sz="2800">
              <a:latin typeface="Trebuchet MS"/>
              <a:cs typeface="Trebuchet MS"/>
            </a:endParaRPr>
          </a:p>
          <a:p>
            <a:pPr marL="415290" lvl="1" indent="-165100">
              <a:lnSpc>
                <a:spcPct val="100000"/>
              </a:lnSpc>
              <a:spcBef>
                <a:spcPts val="300"/>
              </a:spcBef>
              <a:buClr>
                <a:srgbClr val="F86A1B"/>
              </a:buClr>
              <a:buFont typeface="Arial"/>
              <a:buChar char="•"/>
              <a:tabLst>
                <a:tab pos="415290" algn="l"/>
              </a:tabLst>
            </a:pPr>
            <a:r>
              <a:rPr sz="2800" spc="-65" dirty="0">
                <a:latin typeface="Trebuchet MS"/>
                <a:cs typeface="Trebuchet MS"/>
              </a:rPr>
              <a:t>Sensory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spc="-80" dirty="0">
                <a:latin typeface="Trebuchet MS"/>
                <a:cs typeface="Trebuchet MS"/>
              </a:rPr>
              <a:t>supports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86144" y="2666956"/>
            <a:ext cx="2657855" cy="2371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5398" y="458637"/>
            <a:ext cx="6357720" cy="4494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4804028"/>
            <a:ext cx="8469630" cy="1856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25" dirty="0">
                <a:latin typeface="Trebuchet MS"/>
                <a:cs typeface="Trebuchet MS"/>
              </a:rPr>
              <a:t>-SIZE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195" dirty="0">
                <a:latin typeface="Trebuchet MS"/>
                <a:cs typeface="Trebuchet MS"/>
              </a:rPr>
              <a:t>OF</a:t>
            </a:r>
            <a:r>
              <a:rPr sz="2000" b="1" spc="-350" dirty="0">
                <a:latin typeface="Trebuchet MS"/>
                <a:cs typeface="Trebuchet MS"/>
              </a:rPr>
              <a:t> </a:t>
            </a:r>
            <a:r>
              <a:rPr sz="2000" b="1" spc="210" dirty="0">
                <a:latin typeface="Trebuchet MS"/>
                <a:cs typeface="Trebuchet MS"/>
              </a:rPr>
              <a:t>THE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spc="190" dirty="0">
                <a:latin typeface="Trebuchet MS"/>
                <a:cs typeface="Trebuchet MS"/>
              </a:rPr>
              <a:t>PROBLEM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220" dirty="0">
                <a:latin typeface="Trebuchet MS"/>
                <a:cs typeface="Trebuchet MS"/>
              </a:rPr>
              <a:t>LEARNING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spc="140" dirty="0">
                <a:latin typeface="Trebuchet MS"/>
                <a:cs typeface="Trebuchet MS"/>
              </a:rPr>
              <a:t>STARTS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spc="229" dirty="0">
                <a:latin typeface="Trebuchet MS"/>
                <a:cs typeface="Trebuchet MS"/>
              </a:rPr>
              <a:t>IN</a:t>
            </a:r>
            <a:r>
              <a:rPr sz="2000" b="1" spc="-409" dirty="0">
                <a:latin typeface="Trebuchet MS"/>
                <a:cs typeface="Trebuchet MS"/>
              </a:rPr>
              <a:t> </a:t>
            </a:r>
            <a:r>
              <a:rPr sz="2000" b="1" spc="185" dirty="0">
                <a:latin typeface="Trebuchet MS"/>
                <a:cs typeface="Trebuchet MS"/>
              </a:rPr>
              <a:t>YEAR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spc="-130" dirty="0">
                <a:latin typeface="Trebuchet MS"/>
                <a:cs typeface="Trebuchet MS"/>
              </a:rPr>
              <a:t>2.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spc="135" dirty="0">
                <a:latin typeface="Trebuchet MS"/>
                <a:cs typeface="Trebuchet MS"/>
              </a:rPr>
              <a:t>-YEAR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spc="-65" dirty="0">
                <a:latin typeface="Trebuchet MS"/>
                <a:cs typeface="Trebuchet MS"/>
              </a:rPr>
              <a:t>3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265" dirty="0">
                <a:latin typeface="Trebuchet MS"/>
                <a:cs typeface="Trebuchet MS"/>
              </a:rPr>
              <a:t>–</a:t>
            </a:r>
            <a:r>
              <a:rPr sz="2000" b="1" spc="-65" dirty="0">
                <a:latin typeface="Trebuchet MS"/>
                <a:cs typeface="Trebuchet MS"/>
              </a:rPr>
              <a:t> 6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spc="204" dirty="0">
                <a:latin typeface="Trebuchet MS"/>
                <a:cs typeface="Trebuchet MS"/>
              </a:rPr>
              <a:t>EXPLORES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spc="229" dirty="0">
                <a:latin typeface="Trebuchet MS"/>
                <a:cs typeface="Trebuchet MS"/>
              </a:rPr>
              <a:t>EXPECTED</a:t>
            </a:r>
            <a:r>
              <a:rPr sz="2000" b="1" spc="-290" dirty="0">
                <a:latin typeface="Trebuchet MS"/>
                <a:cs typeface="Trebuchet MS"/>
              </a:rPr>
              <a:t> </a:t>
            </a:r>
            <a:r>
              <a:rPr sz="2000" b="1" spc="320" dirty="0">
                <a:latin typeface="Trebuchet MS"/>
                <a:cs typeface="Trebuchet MS"/>
              </a:rPr>
              <a:t>AND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spc="240" dirty="0">
                <a:latin typeface="Trebuchet MS"/>
                <a:cs typeface="Trebuchet MS"/>
              </a:rPr>
              <a:t>UNEXPECTED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b="1" spc="254" dirty="0">
                <a:latin typeface="Trebuchet MS"/>
                <a:cs typeface="Trebuchet MS"/>
              </a:rPr>
              <a:t>REACTIONS… </a:t>
            </a:r>
            <a:r>
              <a:rPr sz="2000" b="1" spc="229" dirty="0">
                <a:latin typeface="Trebuchet MS"/>
                <a:cs typeface="Trebuchet MS"/>
              </a:rPr>
              <a:t>MAKE </a:t>
            </a:r>
            <a:r>
              <a:rPr sz="2000" b="1" spc="185" dirty="0">
                <a:latin typeface="Trebuchet MS"/>
                <a:cs typeface="Trebuchet MS"/>
              </a:rPr>
              <a:t>SURE </a:t>
            </a:r>
            <a:r>
              <a:rPr sz="2000" b="1" spc="220" dirty="0">
                <a:latin typeface="Trebuchet MS"/>
                <a:cs typeface="Trebuchet MS"/>
              </a:rPr>
              <a:t>YOU </a:t>
            </a:r>
            <a:r>
              <a:rPr sz="2000" b="1" spc="165" dirty="0">
                <a:latin typeface="Trebuchet MS"/>
                <a:cs typeface="Trebuchet MS"/>
              </a:rPr>
              <a:t>FREQUENTLY PRAISE </a:t>
            </a:r>
            <a:r>
              <a:rPr sz="2000" b="1" spc="195" dirty="0">
                <a:latin typeface="Trebuchet MS"/>
                <a:cs typeface="Trebuchet MS"/>
              </a:rPr>
              <a:t>YOUR  </a:t>
            </a:r>
            <a:r>
              <a:rPr sz="2000" b="1" spc="235" dirty="0">
                <a:latin typeface="Trebuchet MS"/>
                <a:cs typeface="Trebuchet MS"/>
              </a:rPr>
              <a:t>CHILD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175" dirty="0">
                <a:latin typeface="Trebuchet MS"/>
                <a:cs typeface="Trebuchet MS"/>
              </a:rPr>
              <a:t>FOR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spc="225" dirty="0">
                <a:latin typeface="Trebuchet MS"/>
                <a:cs typeface="Trebuchet MS"/>
              </a:rPr>
              <a:t>HAVING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spc="225" dirty="0">
                <a:latin typeface="Trebuchet MS"/>
                <a:cs typeface="Trebuchet MS"/>
              </a:rPr>
              <a:t>EXPECTED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spc="220" dirty="0">
                <a:latin typeface="Trebuchet MS"/>
                <a:cs typeface="Trebuchet MS"/>
              </a:rPr>
              <a:t>REACTIONS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spc="155" dirty="0">
                <a:latin typeface="Trebuchet MS"/>
                <a:cs typeface="Trebuchet MS"/>
              </a:rPr>
              <a:t>RATHER</a:t>
            </a:r>
            <a:r>
              <a:rPr sz="2000" b="1" spc="-355" dirty="0">
                <a:latin typeface="Trebuchet MS"/>
                <a:cs typeface="Trebuchet MS"/>
              </a:rPr>
              <a:t> </a:t>
            </a:r>
            <a:r>
              <a:rPr sz="2000" b="1" spc="285" dirty="0">
                <a:latin typeface="Trebuchet MS"/>
                <a:cs typeface="Trebuchet MS"/>
              </a:rPr>
              <a:t>THAN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spc="75" dirty="0">
                <a:latin typeface="Trebuchet MS"/>
                <a:cs typeface="Trebuchet MS"/>
              </a:rPr>
              <a:t>JUST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b="1" spc="235" dirty="0">
                <a:latin typeface="Trebuchet MS"/>
                <a:cs typeface="Trebuchet MS"/>
              </a:rPr>
              <a:t>POINTING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spc="280" dirty="0">
                <a:latin typeface="Trebuchet MS"/>
                <a:cs typeface="Trebuchet MS"/>
              </a:rPr>
              <a:t>OUT</a:t>
            </a:r>
            <a:r>
              <a:rPr sz="2000" b="1" spc="-355" dirty="0">
                <a:latin typeface="Trebuchet MS"/>
                <a:cs typeface="Trebuchet MS"/>
              </a:rPr>
              <a:t> </a:t>
            </a:r>
            <a:r>
              <a:rPr sz="2000" b="1" spc="210" dirty="0">
                <a:latin typeface="Trebuchet MS"/>
                <a:cs typeface="Trebuchet MS"/>
              </a:rPr>
              <a:t>THE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spc="190" dirty="0">
                <a:latin typeface="Trebuchet MS"/>
                <a:cs typeface="Trebuchet MS"/>
              </a:rPr>
              <a:t>UNEXPECTED.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579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520207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76696" y="316814"/>
            <a:ext cx="246507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105"/>
              </a:spcBef>
            </a:pPr>
            <a:r>
              <a:rPr sz="3200" spc="50" dirty="0">
                <a:solidFill>
                  <a:srgbClr val="F88504"/>
                </a:solidFill>
              </a:rPr>
              <a:t>INNER</a:t>
            </a:r>
            <a:r>
              <a:rPr sz="3200" spc="-280" dirty="0">
                <a:solidFill>
                  <a:srgbClr val="F88504"/>
                </a:solidFill>
              </a:rPr>
              <a:t> </a:t>
            </a:r>
            <a:r>
              <a:rPr sz="3200" spc="-75" dirty="0">
                <a:solidFill>
                  <a:srgbClr val="F88504"/>
                </a:solidFill>
              </a:rPr>
              <a:t>COACH  </a:t>
            </a:r>
            <a:r>
              <a:rPr sz="3200" spc="60" dirty="0">
                <a:solidFill>
                  <a:srgbClr val="F88504"/>
                </a:solidFill>
              </a:rPr>
              <a:t>VS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spc="45" dirty="0">
                <a:solidFill>
                  <a:srgbClr val="F88504"/>
                </a:solidFill>
              </a:rPr>
              <a:t>INNER</a:t>
            </a:r>
            <a:r>
              <a:rPr sz="3200" spc="-220" dirty="0">
                <a:solidFill>
                  <a:srgbClr val="F88504"/>
                </a:solidFill>
              </a:rPr>
              <a:t> </a:t>
            </a:r>
            <a:r>
              <a:rPr sz="3200" spc="-60" dirty="0">
                <a:solidFill>
                  <a:srgbClr val="F88504"/>
                </a:solidFill>
              </a:rPr>
              <a:t>CRITIC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5867400" y="1932432"/>
            <a:ext cx="2429255" cy="2284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050535"/>
            <a:ext cx="9144000" cy="1807845"/>
            <a:chOff x="0" y="5050535"/>
            <a:chExt cx="9144000" cy="1807845"/>
          </a:xfrm>
        </p:grpSpPr>
        <p:sp>
          <p:nvSpPr>
            <p:cNvPr id="3" name="object 3"/>
            <p:cNvSpPr/>
            <p:nvPr/>
          </p:nvSpPr>
          <p:spPr>
            <a:xfrm>
              <a:off x="0" y="5050535"/>
              <a:ext cx="3572510" cy="1807845"/>
            </a:xfrm>
            <a:custGeom>
              <a:avLst/>
              <a:gdLst/>
              <a:ahLst/>
              <a:cxnLst/>
              <a:rect l="l" t="t" r="r" b="b"/>
              <a:pathLst>
                <a:path w="3572510" h="1807845">
                  <a:moveTo>
                    <a:pt x="2043049" y="0"/>
                  </a:moveTo>
                  <a:lnTo>
                    <a:pt x="0" y="0"/>
                  </a:lnTo>
                  <a:lnTo>
                    <a:pt x="0" y="1807460"/>
                  </a:lnTo>
                  <a:lnTo>
                    <a:pt x="3572254" y="1807460"/>
                  </a:lnTo>
                  <a:lnTo>
                    <a:pt x="2043049" y="0"/>
                  </a:lnTo>
                  <a:close/>
                </a:path>
              </a:pathLst>
            </a:custGeom>
            <a:solidFill>
              <a:srgbClr val="F86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050535"/>
              <a:ext cx="9144000" cy="1807845"/>
            </a:xfrm>
            <a:custGeom>
              <a:avLst/>
              <a:gdLst/>
              <a:ahLst/>
              <a:cxnLst/>
              <a:rect l="l" t="t" r="r" b="b"/>
              <a:pathLst>
                <a:path w="9144000" h="1807845">
                  <a:moveTo>
                    <a:pt x="2038223" y="0"/>
                  </a:moveTo>
                  <a:lnTo>
                    <a:pt x="0" y="1804764"/>
                  </a:lnTo>
                  <a:lnTo>
                    <a:pt x="0" y="1807460"/>
                  </a:lnTo>
                  <a:lnTo>
                    <a:pt x="9143999" y="1807460"/>
                  </a:lnTo>
                  <a:lnTo>
                    <a:pt x="9143999" y="888"/>
                  </a:lnTo>
                  <a:lnTo>
                    <a:pt x="2038223" y="0"/>
                  </a:lnTo>
                  <a:close/>
                </a:path>
              </a:pathLst>
            </a:custGeom>
            <a:solidFill>
              <a:srgbClr val="08A0D9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340" y="641350"/>
            <a:ext cx="297878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spc="20" dirty="0">
                <a:solidFill>
                  <a:srgbClr val="000000"/>
                </a:solidFill>
              </a:rPr>
              <a:t>CALMING  </a:t>
            </a:r>
            <a:r>
              <a:rPr sz="4400" spc="75" dirty="0">
                <a:solidFill>
                  <a:srgbClr val="000000"/>
                </a:solidFill>
              </a:rPr>
              <a:t>STR</a:t>
            </a:r>
            <a:r>
              <a:rPr sz="4400" spc="-180" dirty="0">
                <a:solidFill>
                  <a:srgbClr val="000000"/>
                </a:solidFill>
              </a:rPr>
              <a:t>A</a:t>
            </a:r>
            <a:r>
              <a:rPr sz="4400" spc="-40" dirty="0">
                <a:solidFill>
                  <a:srgbClr val="000000"/>
                </a:solidFill>
              </a:rPr>
              <a:t>TEGIES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4495800" y="1341119"/>
            <a:ext cx="3755136" cy="2741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896" y="154276"/>
            <a:ext cx="3773012" cy="2702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1600" y="228600"/>
            <a:ext cx="3322320" cy="3211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1132" y="3447670"/>
            <a:ext cx="2375005" cy="2530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720084" y="3651503"/>
            <a:ext cx="3598545" cy="3025140"/>
            <a:chOff x="3720084" y="3651503"/>
            <a:chExt cx="3598545" cy="3025140"/>
          </a:xfrm>
        </p:grpSpPr>
        <p:sp>
          <p:nvSpPr>
            <p:cNvPr id="6" name="object 6"/>
            <p:cNvSpPr/>
            <p:nvPr/>
          </p:nvSpPr>
          <p:spPr>
            <a:xfrm>
              <a:off x="3734562" y="3665981"/>
              <a:ext cx="3569335" cy="2996565"/>
            </a:xfrm>
            <a:custGeom>
              <a:avLst/>
              <a:gdLst/>
              <a:ahLst/>
              <a:cxnLst/>
              <a:rect l="l" t="t" r="r" b="b"/>
              <a:pathLst>
                <a:path w="3569334" h="2996565">
                  <a:moveTo>
                    <a:pt x="0" y="2996184"/>
                  </a:moveTo>
                  <a:lnTo>
                    <a:pt x="3569208" y="2996184"/>
                  </a:lnTo>
                  <a:lnTo>
                    <a:pt x="3569208" y="0"/>
                  </a:lnTo>
                  <a:lnTo>
                    <a:pt x="0" y="0"/>
                  </a:lnTo>
                  <a:lnTo>
                    <a:pt x="0" y="2996184"/>
                  </a:lnTo>
                  <a:close/>
                </a:path>
              </a:pathLst>
            </a:custGeom>
            <a:ln w="28956">
              <a:solidFill>
                <a:srgbClr val="565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87379" y="4056746"/>
              <a:ext cx="2317105" cy="23968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371601"/>
            <a:ext cx="18618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80" dirty="0">
                <a:solidFill>
                  <a:srgbClr val="0579A2"/>
                </a:solidFill>
              </a:rPr>
              <a:t>CO</a:t>
            </a:r>
            <a:r>
              <a:rPr sz="3200" spc="-70" dirty="0">
                <a:solidFill>
                  <a:srgbClr val="0579A2"/>
                </a:solidFill>
              </a:rPr>
              <a:t>U</a:t>
            </a:r>
            <a:r>
              <a:rPr sz="3200" spc="-55" dirty="0">
                <a:solidFill>
                  <a:srgbClr val="0579A2"/>
                </a:solidFill>
              </a:rPr>
              <a:t>N</a:t>
            </a:r>
            <a:r>
              <a:rPr sz="3200" spc="-110" dirty="0">
                <a:solidFill>
                  <a:srgbClr val="0579A2"/>
                </a:solidFill>
              </a:rPr>
              <a:t>TING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40739" y="1316482"/>
            <a:ext cx="3626485" cy="3578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10" dirty="0">
                <a:latin typeface="Trebuchet MS"/>
                <a:cs typeface="Trebuchet MS"/>
              </a:rPr>
              <a:t>Forward </a:t>
            </a:r>
            <a:r>
              <a:rPr sz="2400" b="1" spc="-10" dirty="0">
                <a:latin typeface="Trebuchet MS"/>
                <a:cs typeface="Trebuchet MS"/>
              </a:rPr>
              <a:t>and</a:t>
            </a:r>
            <a:r>
              <a:rPr sz="2400" b="1" spc="-18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backward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85" dirty="0">
                <a:latin typeface="Trebuchet MS"/>
                <a:cs typeface="Trebuchet MS"/>
              </a:rPr>
              <a:t>Count</a:t>
            </a:r>
            <a:r>
              <a:rPr sz="2400" b="1" spc="-75" dirty="0">
                <a:latin typeface="Trebuchet MS"/>
                <a:cs typeface="Trebuchet MS"/>
              </a:rPr>
              <a:t> </a:t>
            </a:r>
            <a:r>
              <a:rPr sz="2400" b="1" spc="-35" dirty="0">
                <a:latin typeface="Trebuchet MS"/>
                <a:cs typeface="Trebuchet MS"/>
              </a:rPr>
              <a:t>objects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9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85" dirty="0">
                <a:latin typeface="Trebuchet MS"/>
                <a:cs typeface="Trebuchet MS"/>
              </a:rPr>
              <a:t>Count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spc="5" dirty="0">
                <a:latin typeface="Trebuchet MS"/>
                <a:cs typeface="Trebuchet MS"/>
              </a:rPr>
              <a:t>colours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85" dirty="0">
                <a:latin typeface="Trebuchet MS"/>
                <a:cs typeface="Trebuchet MS"/>
              </a:rPr>
              <a:t>Count</a:t>
            </a:r>
            <a:r>
              <a:rPr sz="2400" b="1" spc="-7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breaths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85" dirty="0">
                <a:latin typeface="Trebuchet MS"/>
                <a:cs typeface="Trebuchet MS"/>
              </a:rPr>
              <a:t>Count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spc="-30" dirty="0">
                <a:latin typeface="Trebuchet MS"/>
                <a:cs typeface="Trebuchet MS"/>
              </a:rPr>
              <a:t>pulse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0489" y="6096406"/>
            <a:ext cx="63068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90" dirty="0">
                <a:latin typeface="Trebuchet MS"/>
                <a:cs typeface="Trebuchet MS"/>
              </a:rPr>
              <a:t>Use </a:t>
            </a:r>
            <a:r>
              <a:rPr sz="2400" b="1" spc="-50" dirty="0">
                <a:latin typeface="Trebuchet MS"/>
                <a:cs typeface="Trebuchet MS"/>
              </a:rPr>
              <a:t>of </a:t>
            </a:r>
            <a:r>
              <a:rPr sz="2400" b="1" dirty="0">
                <a:latin typeface="Trebuchet MS"/>
                <a:cs typeface="Trebuchet MS"/>
              </a:rPr>
              <a:t>Fit </a:t>
            </a:r>
            <a:r>
              <a:rPr sz="2400" b="1" spc="-15" dirty="0">
                <a:latin typeface="Trebuchet MS"/>
                <a:cs typeface="Trebuchet MS"/>
              </a:rPr>
              <a:t>bit </a:t>
            </a:r>
            <a:r>
              <a:rPr sz="2400" b="1" spc="-10" dirty="0">
                <a:latin typeface="Trebuchet MS"/>
                <a:cs typeface="Trebuchet MS"/>
              </a:rPr>
              <a:t>(relaxation </a:t>
            </a:r>
            <a:r>
              <a:rPr sz="2400" b="1" spc="-5" dirty="0">
                <a:latin typeface="Trebuchet MS"/>
                <a:cs typeface="Trebuchet MS"/>
              </a:rPr>
              <a:t>and </a:t>
            </a:r>
            <a:r>
              <a:rPr sz="2400" b="1" spc="-30" dirty="0">
                <a:latin typeface="Trebuchet MS"/>
                <a:cs typeface="Trebuchet MS"/>
              </a:rPr>
              <a:t>pulse</a:t>
            </a:r>
            <a:r>
              <a:rPr sz="2400" b="1" spc="-475" dirty="0">
                <a:latin typeface="Trebuchet MS"/>
                <a:cs typeface="Trebuchet MS"/>
              </a:rPr>
              <a:t> </a:t>
            </a:r>
            <a:r>
              <a:rPr sz="2400" b="1" spc="10" dirty="0">
                <a:latin typeface="Trebuchet MS"/>
                <a:cs typeface="Trebuchet MS"/>
              </a:rPr>
              <a:t>tracking)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62600" y="344424"/>
            <a:ext cx="33528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39456" y="5724177"/>
            <a:ext cx="771144" cy="8305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050535"/>
            <a:ext cx="9144000" cy="1807845"/>
            <a:chOff x="0" y="5050535"/>
            <a:chExt cx="9144000" cy="1807845"/>
          </a:xfrm>
        </p:grpSpPr>
        <p:sp>
          <p:nvSpPr>
            <p:cNvPr id="3" name="object 3"/>
            <p:cNvSpPr/>
            <p:nvPr/>
          </p:nvSpPr>
          <p:spPr>
            <a:xfrm>
              <a:off x="0" y="5050535"/>
              <a:ext cx="3572510" cy="1807845"/>
            </a:xfrm>
            <a:custGeom>
              <a:avLst/>
              <a:gdLst/>
              <a:ahLst/>
              <a:cxnLst/>
              <a:rect l="l" t="t" r="r" b="b"/>
              <a:pathLst>
                <a:path w="3572510" h="1807845">
                  <a:moveTo>
                    <a:pt x="2043049" y="0"/>
                  </a:moveTo>
                  <a:lnTo>
                    <a:pt x="0" y="0"/>
                  </a:lnTo>
                  <a:lnTo>
                    <a:pt x="0" y="1807460"/>
                  </a:lnTo>
                  <a:lnTo>
                    <a:pt x="3572254" y="1807460"/>
                  </a:lnTo>
                  <a:lnTo>
                    <a:pt x="2043049" y="0"/>
                  </a:lnTo>
                  <a:close/>
                </a:path>
              </a:pathLst>
            </a:custGeom>
            <a:solidFill>
              <a:srgbClr val="F86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050535"/>
              <a:ext cx="9144000" cy="1807845"/>
            </a:xfrm>
            <a:custGeom>
              <a:avLst/>
              <a:gdLst/>
              <a:ahLst/>
              <a:cxnLst/>
              <a:rect l="l" t="t" r="r" b="b"/>
              <a:pathLst>
                <a:path w="9144000" h="1807845">
                  <a:moveTo>
                    <a:pt x="2038223" y="0"/>
                  </a:moveTo>
                  <a:lnTo>
                    <a:pt x="0" y="1804764"/>
                  </a:lnTo>
                  <a:lnTo>
                    <a:pt x="0" y="1807460"/>
                  </a:lnTo>
                  <a:lnTo>
                    <a:pt x="9143999" y="1807460"/>
                  </a:lnTo>
                  <a:lnTo>
                    <a:pt x="9143999" y="888"/>
                  </a:lnTo>
                  <a:lnTo>
                    <a:pt x="2038223" y="0"/>
                  </a:lnTo>
                  <a:close/>
                </a:path>
              </a:pathLst>
            </a:custGeom>
            <a:solidFill>
              <a:srgbClr val="08A0D9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281233" y="2796898"/>
            <a:ext cx="2568892" cy="2029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1700" y="400558"/>
            <a:ext cx="3985260" cy="4338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345" dirty="0">
                <a:latin typeface="Trebuchet MS"/>
                <a:cs typeface="Trebuchet MS"/>
              </a:rPr>
              <a:t>CALMING</a:t>
            </a:r>
            <a:r>
              <a:rPr sz="2800" b="1" spc="-365" dirty="0">
                <a:latin typeface="Trebuchet MS"/>
                <a:cs typeface="Trebuchet MS"/>
              </a:rPr>
              <a:t> </a:t>
            </a:r>
            <a:r>
              <a:rPr sz="2800" b="1" spc="250" dirty="0">
                <a:latin typeface="Trebuchet MS"/>
                <a:cs typeface="Trebuchet MS"/>
              </a:rPr>
              <a:t>ACTIVITIES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sz="2800" spc="-150" dirty="0">
                <a:latin typeface="Trebuchet MS"/>
                <a:cs typeface="Trebuchet MS"/>
              </a:rPr>
              <a:t>Puzzles</a:t>
            </a:r>
            <a:endParaRPr sz="2800">
              <a:latin typeface="Trebuchet MS"/>
              <a:cs typeface="Trebuchet MS"/>
            </a:endParaRPr>
          </a:p>
          <a:p>
            <a:pPr marL="12700" marR="1768475">
              <a:lnSpc>
                <a:spcPct val="123800"/>
              </a:lnSpc>
              <a:spcBef>
                <a:spcPts val="5"/>
              </a:spcBef>
            </a:pPr>
            <a:r>
              <a:rPr sz="2800" spc="-135" dirty="0">
                <a:latin typeface="Trebuchet MS"/>
                <a:cs typeface="Trebuchet MS"/>
              </a:rPr>
              <a:t>Listen </a:t>
            </a:r>
            <a:r>
              <a:rPr sz="2800" spc="-70" dirty="0">
                <a:latin typeface="Trebuchet MS"/>
                <a:cs typeface="Trebuchet MS"/>
              </a:rPr>
              <a:t>to Music  </a:t>
            </a:r>
            <a:r>
              <a:rPr sz="2800" spc="-170" dirty="0">
                <a:latin typeface="Trebuchet MS"/>
                <a:cs typeface="Trebuchet MS"/>
              </a:rPr>
              <a:t>Draw/Paint  </a:t>
            </a:r>
            <a:r>
              <a:rPr sz="2800" spc="-95" dirty="0">
                <a:latin typeface="Trebuchet MS"/>
                <a:cs typeface="Trebuchet MS"/>
              </a:rPr>
              <a:t>Origami</a:t>
            </a:r>
            <a:endParaRPr sz="2800">
              <a:latin typeface="Trebuchet MS"/>
              <a:cs typeface="Trebuchet MS"/>
            </a:endParaRPr>
          </a:p>
          <a:p>
            <a:pPr marL="12700" marR="2031364">
              <a:lnSpc>
                <a:spcPct val="123900"/>
              </a:lnSpc>
            </a:pPr>
            <a:r>
              <a:rPr sz="2800" spc="-175" dirty="0">
                <a:latin typeface="Trebuchet MS"/>
                <a:cs typeface="Trebuchet MS"/>
              </a:rPr>
              <a:t>Pl</a:t>
            </a:r>
            <a:r>
              <a:rPr sz="2800" spc="-390" dirty="0">
                <a:latin typeface="Trebuchet MS"/>
                <a:cs typeface="Trebuchet MS"/>
              </a:rPr>
              <a:t>a</a:t>
            </a:r>
            <a:r>
              <a:rPr sz="2800" spc="-170" dirty="0">
                <a:latin typeface="Trebuchet MS"/>
                <a:cs typeface="Trebuchet MS"/>
              </a:rPr>
              <a:t>y</a:t>
            </a:r>
            <a:r>
              <a:rPr sz="2800" spc="-130" dirty="0">
                <a:latin typeface="Trebuchet MS"/>
                <a:cs typeface="Trebuchet MS"/>
              </a:rPr>
              <a:t>-</a:t>
            </a:r>
            <a:r>
              <a:rPr sz="2800" spc="95" dirty="0">
                <a:latin typeface="Trebuchet MS"/>
                <a:cs typeface="Trebuchet MS"/>
              </a:rPr>
              <a:t>Do</a:t>
            </a:r>
            <a:r>
              <a:rPr sz="2800" spc="100" dirty="0">
                <a:latin typeface="Trebuchet MS"/>
                <a:cs typeface="Trebuchet MS"/>
              </a:rPr>
              <a:t>h</a:t>
            </a:r>
            <a:r>
              <a:rPr sz="2800" spc="-355" dirty="0">
                <a:latin typeface="Trebuchet MS"/>
                <a:cs typeface="Trebuchet MS"/>
              </a:rPr>
              <a:t>/cl</a:t>
            </a:r>
            <a:r>
              <a:rPr sz="2800" spc="-400" dirty="0">
                <a:latin typeface="Trebuchet MS"/>
                <a:cs typeface="Trebuchet MS"/>
              </a:rPr>
              <a:t>a</a:t>
            </a:r>
            <a:r>
              <a:rPr sz="2800" spc="-120" dirty="0">
                <a:latin typeface="Trebuchet MS"/>
                <a:cs typeface="Trebuchet MS"/>
              </a:rPr>
              <a:t>y  </a:t>
            </a:r>
            <a:r>
              <a:rPr sz="2800" spc="-135" dirty="0">
                <a:latin typeface="Trebuchet MS"/>
                <a:cs typeface="Trebuchet MS"/>
              </a:rPr>
              <a:t>Read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800" spc="-155" dirty="0">
                <a:latin typeface="Trebuchet MS"/>
                <a:cs typeface="Trebuchet MS"/>
              </a:rPr>
              <a:t>Stack</a:t>
            </a:r>
            <a:r>
              <a:rPr sz="2800" spc="-55" dirty="0">
                <a:latin typeface="Trebuchet MS"/>
                <a:cs typeface="Trebuchet MS"/>
              </a:rPr>
              <a:t> </a:t>
            </a:r>
            <a:r>
              <a:rPr sz="2800" spc="-40" dirty="0">
                <a:latin typeface="Trebuchet MS"/>
                <a:cs typeface="Trebuchet MS"/>
              </a:rPr>
              <a:t>Rocks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57800" y="258445"/>
            <a:ext cx="3344545" cy="2407285"/>
            <a:chOff x="5257800" y="258445"/>
            <a:chExt cx="3344545" cy="2407285"/>
          </a:xfrm>
        </p:grpSpPr>
        <p:sp>
          <p:nvSpPr>
            <p:cNvPr id="8" name="object 8"/>
            <p:cNvSpPr/>
            <p:nvPr/>
          </p:nvSpPr>
          <p:spPr>
            <a:xfrm>
              <a:off x="5257800" y="640079"/>
              <a:ext cx="1540763" cy="20253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52311" y="258445"/>
              <a:ext cx="2049576" cy="22322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6551676" y="3080004"/>
            <a:ext cx="2592323" cy="1949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F9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415798"/>
            <a:ext cx="8430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45" dirty="0">
                <a:solidFill>
                  <a:srgbClr val="000000"/>
                </a:solidFill>
              </a:rPr>
              <a:t>HOW</a:t>
            </a:r>
            <a:r>
              <a:rPr sz="2800" spc="-90" dirty="0">
                <a:solidFill>
                  <a:srgbClr val="000000"/>
                </a:solidFill>
              </a:rPr>
              <a:t> </a:t>
            </a:r>
            <a:r>
              <a:rPr sz="2800" spc="325" dirty="0">
                <a:solidFill>
                  <a:srgbClr val="000000"/>
                </a:solidFill>
              </a:rPr>
              <a:t>CAN</a:t>
            </a:r>
            <a:r>
              <a:rPr sz="2800" spc="-55" dirty="0">
                <a:solidFill>
                  <a:srgbClr val="000000"/>
                </a:solidFill>
              </a:rPr>
              <a:t> </a:t>
            </a:r>
            <a:r>
              <a:rPr sz="2800" spc="-85" dirty="0">
                <a:solidFill>
                  <a:srgbClr val="000000"/>
                </a:solidFill>
              </a:rPr>
              <a:t>I</a:t>
            </a:r>
            <a:r>
              <a:rPr sz="2800" spc="-70" dirty="0">
                <a:solidFill>
                  <a:srgbClr val="000000"/>
                </a:solidFill>
              </a:rPr>
              <a:t> </a:t>
            </a:r>
            <a:r>
              <a:rPr sz="2800" spc="15" dirty="0">
                <a:solidFill>
                  <a:srgbClr val="000000"/>
                </a:solidFill>
              </a:rPr>
              <a:t>SUPPORT</a:t>
            </a:r>
            <a:r>
              <a:rPr sz="2800" spc="-425" dirty="0">
                <a:solidFill>
                  <a:srgbClr val="000000"/>
                </a:solidFill>
              </a:rPr>
              <a:t> </a:t>
            </a:r>
            <a:r>
              <a:rPr sz="2800" spc="55" dirty="0">
                <a:solidFill>
                  <a:srgbClr val="000000"/>
                </a:solidFill>
              </a:rPr>
              <a:t>THE</a:t>
            </a:r>
            <a:r>
              <a:rPr sz="2800" spc="-70" dirty="0">
                <a:solidFill>
                  <a:srgbClr val="000000"/>
                </a:solidFill>
              </a:rPr>
              <a:t> </a:t>
            </a:r>
            <a:r>
              <a:rPr sz="2800" spc="180" dirty="0">
                <a:solidFill>
                  <a:srgbClr val="000000"/>
                </a:solidFill>
              </a:rPr>
              <a:t>ZONES</a:t>
            </a:r>
            <a:r>
              <a:rPr sz="2800" spc="-60" dirty="0">
                <a:solidFill>
                  <a:srgbClr val="000000"/>
                </a:solidFill>
              </a:rPr>
              <a:t> </a:t>
            </a:r>
            <a:r>
              <a:rPr sz="2800" spc="125" dirty="0">
                <a:solidFill>
                  <a:srgbClr val="000000"/>
                </a:solidFill>
              </a:rPr>
              <a:t>OF</a:t>
            </a:r>
            <a:r>
              <a:rPr sz="2800" spc="-70" dirty="0">
                <a:solidFill>
                  <a:srgbClr val="000000"/>
                </a:solidFill>
              </a:rPr>
              <a:t> </a:t>
            </a:r>
            <a:r>
              <a:rPr sz="2800" spc="75" dirty="0">
                <a:solidFill>
                  <a:srgbClr val="000000"/>
                </a:solidFill>
              </a:rPr>
              <a:t>REGULATION?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901700" y="1069975"/>
            <a:ext cx="7313930" cy="57435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247650" indent="-343535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spc="-20" dirty="0">
                <a:latin typeface="Trebuchet MS"/>
                <a:cs typeface="Trebuchet MS"/>
              </a:rPr>
              <a:t>Identify </a:t>
            </a:r>
            <a:r>
              <a:rPr sz="1800" b="1" spc="-10" dirty="0">
                <a:latin typeface="Trebuchet MS"/>
                <a:cs typeface="Trebuchet MS"/>
              </a:rPr>
              <a:t>your </a:t>
            </a:r>
            <a:r>
              <a:rPr sz="1800" b="1" spc="-15" dirty="0">
                <a:latin typeface="Trebuchet MS"/>
                <a:cs typeface="Trebuchet MS"/>
              </a:rPr>
              <a:t>own </a:t>
            </a:r>
            <a:r>
              <a:rPr sz="1800" b="1" spc="-35" dirty="0">
                <a:latin typeface="Trebuchet MS"/>
                <a:cs typeface="Trebuchet MS"/>
              </a:rPr>
              <a:t>feelings </a:t>
            </a:r>
            <a:r>
              <a:rPr sz="1800" b="1" spc="-5" dirty="0">
                <a:latin typeface="Trebuchet MS"/>
                <a:cs typeface="Trebuchet MS"/>
              </a:rPr>
              <a:t>using </a:t>
            </a:r>
            <a:r>
              <a:rPr sz="1800" b="1" spc="45" dirty="0">
                <a:latin typeface="Trebuchet MS"/>
                <a:cs typeface="Trebuchet MS"/>
              </a:rPr>
              <a:t>Zones </a:t>
            </a:r>
            <a:r>
              <a:rPr sz="1800" b="1" spc="-5" dirty="0">
                <a:latin typeface="Trebuchet MS"/>
                <a:cs typeface="Trebuchet MS"/>
              </a:rPr>
              <a:t>language</a:t>
            </a:r>
            <a:r>
              <a:rPr sz="1800" b="1" spc="-380" dirty="0">
                <a:latin typeface="Trebuchet MS"/>
                <a:cs typeface="Trebuchet MS"/>
              </a:rPr>
              <a:t> </a:t>
            </a:r>
            <a:r>
              <a:rPr sz="1800" b="1" spc="-35" dirty="0">
                <a:latin typeface="Trebuchet MS"/>
                <a:cs typeface="Trebuchet MS"/>
              </a:rPr>
              <a:t>in </a:t>
            </a:r>
            <a:r>
              <a:rPr sz="1800" b="1" spc="-20" dirty="0">
                <a:latin typeface="Trebuchet MS"/>
                <a:cs typeface="Trebuchet MS"/>
              </a:rPr>
              <a:t>front </a:t>
            </a:r>
            <a:r>
              <a:rPr sz="1800" b="1" spc="-40" dirty="0">
                <a:latin typeface="Trebuchet MS"/>
                <a:cs typeface="Trebuchet MS"/>
              </a:rPr>
              <a:t>of </a:t>
            </a:r>
            <a:r>
              <a:rPr sz="1800" b="1" spc="-15" dirty="0">
                <a:latin typeface="Trebuchet MS"/>
                <a:cs typeface="Trebuchet MS"/>
              </a:rPr>
              <a:t>your  </a:t>
            </a:r>
            <a:r>
              <a:rPr sz="1800" b="1" spc="-30" dirty="0">
                <a:latin typeface="Trebuchet MS"/>
                <a:cs typeface="Trebuchet MS"/>
              </a:rPr>
              <a:t>child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Trebuchet MS"/>
                <a:cs typeface="Trebuchet MS"/>
              </a:rPr>
              <a:t>(e.g.“I’m</a:t>
            </a:r>
            <a:r>
              <a:rPr sz="1800" b="1" spc="-4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00AFEF"/>
                </a:solidFill>
                <a:latin typeface="Trebuchet MS"/>
                <a:cs typeface="Trebuchet MS"/>
              </a:rPr>
              <a:t>frustrated,</a:t>
            </a:r>
            <a:r>
              <a:rPr sz="1800" b="1" spc="-24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solidFill>
                  <a:srgbClr val="00AFEF"/>
                </a:solidFill>
                <a:latin typeface="Trebuchet MS"/>
                <a:cs typeface="Trebuchet MS"/>
              </a:rPr>
              <a:t>I</a:t>
            </a:r>
            <a:r>
              <a:rPr sz="1800" b="1" spc="-4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85" dirty="0">
                <a:solidFill>
                  <a:srgbClr val="00AFEF"/>
                </a:solidFill>
                <a:latin typeface="Trebuchet MS"/>
                <a:cs typeface="Trebuchet MS"/>
              </a:rPr>
              <a:t>am</a:t>
            </a:r>
            <a:r>
              <a:rPr sz="1800" b="1" spc="-4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00AFEF"/>
                </a:solidFill>
                <a:latin typeface="Trebuchet MS"/>
                <a:cs typeface="Trebuchet MS"/>
              </a:rPr>
              <a:t>in</a:t>
            </a:r>
            <a:r>
              <a:rPr sz="1800" b="1" spc="-6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00AFEF"/>
                </a:solidFill>
                <a:latin typeface="Trebuchet MS"/>
                <a:cs typeface="Trebuchet MS"/>
              </a:rPr>
              <a:t>the</a:t>
            </a:r>
            <a:r>
              <a:rPr sz="1800" b="1" spc="-5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00AFEF"/>
                </a:solidFill>
                <a:latin typeface="Trebuchet MS"/>
                <a:cs typeface="Trebuchet MS"/>
              </a:rPr>
              <a:t>yellow</a:t>
            </a:r>
            <a:r>
              <a:rPr sz="1800" b="1" spc="-6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00AFEF"/>
                </a:solidFill>
                <a:latin typeface="Trebuchet MS"/>
                <a:cs typeface="Trebuchet MS"/>
              </a:rPr>
              <a:t>zone”)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100">
              <a:latin typeface="Trebuchet MS"/>
              <a:cs typeface="Trebuchet MS"/>
            </a:endParaRPr>
          </a:p>
          <a:p>
            <a:pPr marL="355600" marR="288290" indent="-343535">
              <a:lnSpc>
                <a:spcPct val="8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spc="-10" dirty="0">
                <a:latin typeface="Trebuchet MS"/>
                <a:cs typeface="Trebuchet MS"/>
              </a:rPr>
              <a:t>Provide </a:t>
            </a:r>
            <a:r>
              <a:rPr sz="1800" b="1" spc="-25" dirty="0">
                <a:latin typeface="Trebuchet MS"/>
                <a:cs typeface="Trebuchet MS"/>
              </a:rPr>
              <a:t>positive </a:t>
            </a:r>
            <a:r>
              <a:rPr sz="1800" b="1" spc="-15" dirty="0">
                <a:latin typeface="Trebuchet MS"/>
                <a:cs typeface="Trebuchet MS"/>
              </a:rPr>
              <a:t>reinforcement </a:t>
            </a:r>
            <a:r>
              <a:rPr sz="1800" b="1" spc="-25" dirty="0">
                <a:latin typeface="Trebuchet MS"/>
                <a:cs typeface="Trebuchet MS"/>
              </a:rPr>
              <a:t>when </a:t>
            </a:r>
            <a:r>
              <a:rPr sz="1800" b="1" spc="-10" dirty="0">
                <a:latin typeface="Trebuchet MS"/>
                <a:cs typeface="Trebuchet MS"/>
              </a:rPr>
              <a:t>your </a:t>
            </a:r>
            <a:r>
              <a:rPr sz="1800" b="1" spc="-30" dirty="0">
                <a:latin typeface="Trebuchet MS"/>
                <a:cs typeface="Trebuchet MS"/>
              </a:rPr>
              <a:t>child is </a:t>
            </a:r>
            <a:r>
              <a:rPr sz="1800" b="1" spc="-35" dirty="0">
                <a:latin typeface="Trebuchet MS"/>
                <a:cs typeface="Trebuchet MS"/>
              </a:rPr>
              <a:t>in </a:t>
            </a:r>
            <a:r>
              <a:rPr sz="1800" b="1" spc="-15" dirty="0">
                <a:latin typeface="Trebuchet MS"/>
                <a:cs typeface="Trebuchet MS"/>
              </a:rPr>
              <a:t>the</a:t>
            </a:r>
            <a:r>
              <a:rPr sz="1800" b="1" spc="-185" dirty="0">
                <a:latin typeface="Trebuchet MS"/>
                <a:cs typeface="Trebuchet MS"/>
              </a:rPr>
              <a:t> </a:t>
            </a:r>
            <a:r>
              <a:rPr sz="1800" b="1" spc="30" dirty="0">
                <a:latin typeface="Trebuchet MS"/>
                <a:cs typeface="Trebuchet MS"/>
              </a:rPr>
              <a:t>Green  </a:t>
            </a:r>
            <a:r>
              <a:rPr sz="1800" b="1" spc="55" dirty="0">
                <a:latin typeface="Trebuchet MS"/>
                <a:cs typeface="Trebuchet MS"/>
              </a:rPr>
              <a:t>Zone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and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if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they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20" dirty="0">
                <a:latin typeface="Trebuchet MS"/>
                <a:cs typeface="Trebuchet MS"/>
              </a:rPr>
              <a:t>make</a:t>
            </a:r>
            <a:r>
              <a:rPr sz="1800" b="1" spc="-75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efforts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30" dirty="0">
                <a:latin typeface="Trebuchet MS"/>
                <a:cs typeface="Trebuchet MS"/>
              </a:rPr>
              <a:t>to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stay</a:t>
            </a:r>
            <a:r>
              <a:rPr sz="1800" b="1" spc="-75" dirty="0">
                <a:latin typeface="Trebuchet MS"/>
                <a:cs typeface="Trebuchet MS"/>
              </a:rPr>
              <a:t> </a:t>
            </a:r>
            <a:r>
              <a:rPr sz="1800" b="1" spc="-35" dirty="0">
                <a:latin typeface="Trebuchet MS"/>
                <a:cs typeface="Trebuchet MS"/>
              </a:rPr>
              <a:t>in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the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30" dirty="0">
                <a:latin typeface="Trebuchet MS"/>
                <a:cs typeface="Trebuchet MS"/>
              </a:rPr>
              <a:t>Green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15" dirty="0">
                <a:latin typeface="Trebuchet MS"/>
                <a:cs typeface="Trebuchet MS"/>
              </a:rPr>
              <a:t>Zone.</a:t>
            </a:r>
            <a:r>
              <a:rPr sz="1800" b="1" spc="-200" dirty="0"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AFEF"/>
                </a:solidFill>
                <a:latin typeface="Trebuchet MS"/>
                <a:cs typeface="Trebuchet MS"/>
              </a:rPr>
              <a:t>Eg.</a:t>
            </a:r>
            <a:r>
              <a:rPr sz="1800" b="1" spc="-39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20" dirty="0">
                <a:solidFill>
                  <a:srgbClr val="00AFEF"/>
                </a:solidFill>
                <a:latin typeface="Trebuchet MS"/>
                <a:cs typeface="Trebuchet MS"/>
              </a:rPr>
              <a:t>“I  </a:t>
            </a:r>
            <a:r>
              <a:rPr sz="1800" b="1" spc="-15" dirty="0">
                <a:solidFill>
                  <a:srgbClr val="00AFEF"/>
                </a:solidFill>
                <a:latin typeface="Trebuchet MS"/>
                <a:cs typeface="Trebuchet MS"/>
              </a:rPr>
              <a:t>can </a:t>
            </a:r>
            <a:r>
              <a:rPr sz="1800" b="1" spc="-30" dirty="0">
                <a:solidFill>
                  <a:srgbClr val="00AFEF"/>
                </a:solidFill>
                <a:latin typeface="Trebuchet MS"/>
                <a:cs typeface="Trebuchet MS"/>
              </a:rPr>
              <a:t>see </a:t>
            </a:r>
            <a:r>
              <a:rPr sz="1800" b="1" spc="-25" dirty="0">
                <a:solidFill>
                  <a:srgbClr val="00AFEF"/>
                </a:solidFill>
                <a:latin typeface="Trebuchet MS"/>
                <a:cs typeface="Trebuchet MS"/>
              </a:rPr>
              <a:t>you </a:t>
            </a:r>
            <a:r>
              <a:rPr sz="1800" b="1" spc="-15" dirty="0">
                <a:solidFill>
                  <a:srgbClr val="00AFEF"/>
                </a:solidFill>
                <a:latin typeface="Trebuchet MS"/>
                <a:cs typeface="Trebuchet MS"/>
              </a:rPr>
              <a:t>are </a:t>
            </a:r>
            <a:r>
              <a:rPr sz="1800" b="1" spc="5" dirty="0">
                <a:solidFill>
                  <a:srgbClr val="00AFEF"/>
                </a:solidFill>
                <a:latin typeface="Trebuchet MS"/>
                <a:cs typeface="Trebuchet MS"/>
              </a:rPr>
              <a:t>working </a:t>
            </a:r>
            <a:r>
              <a:rPr sz="1800" b="1" spc="-30" dirty="0">
                <a:solidFill>
                  <a:srgbClr val="00AFEF"/>
                </a:solidFill>
                <a:latin typeface="Trebuchet MS"/>
                <a:cs typeface="Trebuchet MS"/>
              </a:rPr>
              <a:t>really </a:t>
            </a:r>
            <a:r>
              <a:rPr sz="1800" b="1" spc="-5" dirty="0">
                <a:solidFill>
                  <a:srgbClr val="00AFEF"/>
                </a:solidFill>
                <a:latin typeface="Trebuchet MS"/>
                <a:cs typeface="Trebuchet MS"/>
              </a:rPr>
              <a:t>hard </a:t>
            </a:r>
            <a:r>
              <a:rPr sz="1800" b="1" spc="30" dirty="0">
                <a:solidFill>
                  <a:srgbClr val="00AFEF"/>
                </a:solidFill>
                <a:latin typeface="Trebuchet MS"/>
                <a:cs typeface="Trebuchet MS"/>
              </a:rPr>
              <a:t>to </a:t>
            </a:r>
            <a:r>
              <a:rPr sz="1800" b="1" spc="-30" dirty="0">
                <a:solidFill>
                  <a:srgbClr val="00AFEF"/>
                </a:solidFill>
                <a:latin typeface="Trebuchet MS"/>
                <a:cs typeface="Trebuchet MS"/>
              </a:rPr>
              <a:t>stay </a:t>
            </a:r>
            <a:r>
              <a:rPr sz="1800" b="1" spc="-35" dirty="0">
                <a:solidFill>
                  <a:srgbClr val="00AFEF"/>
                </a:solidFill>
                <a:latin typeface="Trebuchet MS"/>
                <a:cs typeface="Trebuchet MS"/>
              </a:rPr>
              <a:t>in </a:t>
            </a:r>
            <a:r>
              <a:rPr sz="1800" b="1" spc="-15" dirty="0">
                <a:solidFill>
                  <a:srgbClr val="00AFEF"/>
                </a:solidFill>
                <a:latin typeface="Trebuchet MS"/>
                <a:cs typeface="Trebuchet MS"/>
              </a:rPr>
              <a:t>the </a:t>
            </a:r>
            <a:r>
              <a:rPr sz="1800" b="1" spc="30" dirty="0">
                <a:solidFill>
                  <a:srgbClr val="00AFEF"/>
                </a:solidFill>
                <a:latin typeface="Trebuchet MS"/>
                <a:cs typeface="Trebuchet MS"/>
              </a:rPr>
              <a:t>Green </a:t>
            </a:r>
            <a:r>
              <a:rPr sz="1800" b="1" spc="55" dirty="0">
                <a:solidFill>
                  <a:srgbClr val="00AFEF"/>
                </a:solidFill>
                <a:latin typeface="Trebuchet MS"/>
                <a:cs typeface="Trebuchet MS"/>
              </a:rPr>
              <a:t>Zone  </a:t>
            </a:r>
            <a:r>
              <a:rPr sz="1800" b="1" spc="80" dirty="0">
                <a:solidFill>
                  <a:srgbClr val="00AFEF"/>
                </a:solidFill>
                <a:latin typeface="Trebuchet MS"/>
                <a:cs typeface="Trebuchet MS"/>
              </a:rPr>
              <a:t>by…”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450">
              <a:latin typeface="Trebuchet MS"/>
              <a:cs typeface="Trebuchet MS"/>
            </a:endParaRPr>
          </a:p>
          <a:p>
            <a:pPr marL="384810" indent="-372110">
              <a:lnSpc>
                <a:spcPts val="1945"/>
              </a:lnSpc>
              <a:buFont typeface="Arial"/>
              <a:buChar char="•"/>
              <a:tabLst>
                <a:tab pos="384175" algn="l"/>
                <a:tab pos="384810" algn="l"/>
              </a:tabLst>
            </a:pPr>
            <a:r>
              <a:rPr sz="1800" b="1" spc="-25" dirty="0">
                <a:latin typeface="Trebuchet MS"/>
                <a:cs typeface="Trebuchet MS"/>
              </a:rPr>
              <a:t>Talk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spc="5" dirty="0">
                <a:latin typeface="Trebuchet MS"/>
                <a:cs typeface="Trebuchet MS"/>
              </a:rPr>
              <a:t>about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what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20" dirty="0">
                <a:latin typeface="Trebuchet MS"/>
                <a:cs typeface="Trebuchet MS"/>
              </a:rPr>
              <a:t>tool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you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-35" dirty="0">
                <a:latin typeface="Trebuchet MS"/>
                <a:cs typeface="Trebuchet MS"/>
              </a:rPr>
              <a:t>will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use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35" dirty="0">
                <a:latin typeface="Trebuchet MS"/>
                <a:cs typeface="Trebuchet MS"/>
              </a:rPr>
              <a:t>to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be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in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the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appropriate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55" dirty="0">
                <a:latin typeface="Trebuchet MS"/>
                <a:cs typeface="Trebuchet MS"/>
              </a:rPr>
              <a:t>Zone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ts val="1945"/>
              </a:lnSpc>
            </a:pPr>
            <a:r>
              <a:rPr sz="1800" b="1" spc="-10" dirty="0">
                <a:solidFill>
                  <a:srgbClr val="00AFEF"/>
                </a:solidFill>
                <a:latin typeface="Trebuchet MS"/>
                <a:cs typeface="Trebuchet MS"/>
              </a:rPr>
              <a:t>(e.g.“I’m</a:t>
            </a:r>
            <a:r>
              <a:rPr sz="1800" b="1" spc="-4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00AFEF"/>
                </a:solidFill>
                <a:latin typeface="Trebuchet MS"/>
                <a:cs typeface="Trebuchet MS"/>
              </a:rPr>
              <a:t>going</a:t>
            </a:r>
            <a:r>
              <a:rPr sz="1800" b="1" spc="-3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30" dirty="0">
                <a:solidFill>
                  <a:srgbClr val="00AFEF"/>
                </a:solidFill>
                <a:latin typeface="Trebuchet MS"/>
                <a:cs typeface="Trebuchet MS"/>
              </a:rPr>
              <a:t>to</a:t>
            </a:r>
            <a:r>
              <a:rPr sz="1800" b="1" spc="-4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00AFEF"/>
                </a:solidFill>
                <a:latin typeface="Trebuchet MS"/>
                <a:cs typeface="Trebuchet MS"/>
              </a:rPr>
              <a:t>go</a:t>
            </a:r>
            <a:r>
              <a:rPr sz="1800" b="1" spc="-4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00AFEF"/>
                </a:solidFill>
                <a:latin typeface="Trebuchet MS"/>
                <a:cs typeface="Trebuchet MS"/>
              </a:rPr>
              <a:t>for</a:t>
            </a:r>
            <a:r>
              <a:rPr sz="1800" b="1" spc="-3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Trebuchet MS"/>
                <a:cs typeface="Trebuchet MS"/>
              </a:rPr>
              <a:t>a</a:t>
            </a:r>
            <a:r>
              <a:rPr sz="1800" b="1" spc="-5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45" dirty="0">
                <a:solidFill>
                  <a:srgbClr val="00AFEF"/>
                </a:solidFill>
                <a:latin typeface="Trebuchet MS"/>
                <a:cs typeface="Trebuchet MS"/>
              </a:rPr>
              <a:t>walk,</a:t>
            </a:r>
            <a:r>
              <a:rPr sz="1800" b="1" spc="-25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solidFill>
                  <a:srgbClr val="00AFEF"/>
                </a:solidFill>
                <a:latin typeface="Trebuchet MS"/>
                <a:cs typeface="Trebuchet MS"/>
              </a:rPr>
              <a:t>I</a:t>
            </a:r>
            <a:r>
              <a:rPr sz="1800" b="1" spc="-4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00AFEF"/>
                </a:solidFill>
                <a:latin typeface="Trebuchet MS"/>
                <a:cs typeface="Trebuchet MS"/>
              </a:rPr>
              <a:t>need</a:t>
            </a:r>
            <a:r>
              <a:rPr sz="1800" b="1" spc="-5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30" dirty="0">
                <a:solidFill>
                  <a:srgbClr val="00AFEF"/>
                </a:solidFill>
                <a:latin typeface="Trebuchet MS"/>
                <a:cs typeface="Trebuchet MS"/>
              </a:rPr>
              <a:t>to</a:t>
            </a:r>
            <a:r>
              <a:rPr sz="1800" b="1" spc="-4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5" dirty="0">
                <a:solidFill>
                  <a:srgbClr val="00AFEF"/>
                </a:solidFill>
                <a:latin typeface="Trebuchet MS"/>
                <a:cs typeface="Trebuchet MS"/>
              </a:rPr>
              <a:t>get</a:t>
            </a:r>
            <a:r>
              <a:rPr sz="1800" b="1" spc="-5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30" dirty="0">
                <a:solidFill>
                  <a:srgbClr val="00AFEF"/>
                </a:solidFill>
                <a:latin typeface="Trebuchet MS"/>
                <a:cs typeface="Trebuchet MS"/>
              </a:rPr>
              <a:t>to</a:t>
            </a:r>
            <a:r>
              <a:rPr sz="1800" b="1" spc="-4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00AFEF"/>
                </a:solidFill>
                <a:latin typeface="Trebuchet MS"/>
                <a:cs typeface="Trebuchet MS"/>
              </a:rPr>
              <a:t>the</a:t>
            </a:r>
            <a:r>
              <a:rPr sz="1800" b="1" spc="-4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Trebuchet MS"/>
                <a:cs typeface="Trebuchet MS"/>
              </a:rPr>
              <a:t>green</a:t>
            </a:r>
            <a:r>
              <a:rPr sz="1800" b="1" spc="-4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00AFEF"/>
                </a:solidFill>
                <a:latin typeface="Trebuchet MS"/>
                <a:cs typeface="Trebuchet MS"/>
              </a:rPr>
              <a:t>zone”)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>
              <a:latin typeface="Trebuchet MS"/>
              <a:cs typeface="Trebuchet MS"/>
            </a:endParaRPr>
          </a:p>
          <a:p>
            <a:pPr marL="355600" marR="262255" indent="-343535">
              <a:lnSpc>
                <a:spcPct val="80000"/>
              </a:lnSpc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dirty="0"/>
              <a:t>	</a:t>
            </a:r>
            <a:r>
              <a:rPr sz="1800" b="1" dirty="0">
                <a:latin typeface="Trebuchet MS"/>
                <a:cs typeface="Trebuchet MS"/>
              </a:rPr>
              <a:t>Label </a:t>
            </a:r>
            <a:r>
              <a:rPr sz="1800" b="1" spc="-5" dirty="0">
                <a:latin typeface="Trebuchet MS"/>
                <a:cs typeface="Trebuchet MS"/>
              </a:rPr>
              <a:t>what </a:t>
            </a:r>
            <a:r>
              <a:rPr sz="1800" b="1" spc="-20" dirty="0">
                <a:latin typeface="Trebuchet MS"/>
                <a:cs typeface="Trebuchet MS"/>
              </a:rPr>
              <a:t>zones </a:t>
            </a:r>
            <a:r>
              <a:rPr sz="1800" b="1" spc="-10" dirty="0">
                <a:latin typeface="Trebuchet MS"/>
                <a:cs typeface="Trebuchet MS"/>
              </a:rPr>
              <a:t>your </a:t>
            </a:r>
            <a:r>
              <a:rPr sz="1800" b="1" spc="-30" dirty="0">
                <a:latin typeface="Trebuchet MS"/>
                <a:cs typeface="Trebuchet MS"/>
              </a:rPr>
              <a:t>child is </a:t>
            </a:r>
            <a:r>
              <a:rPr sz="1800" b="1" spc="-35" dirty="0">
                <a:latin typeface="Trebuchet MS"/>
                <a:cs typeface="Trebuchet MS"/>
              </a:rPr>
              <a:t>in </a:t>
            </a:r>
            <a:r>
              <a:rPr sz="1800" b="1" spc="5" dirty="0">
                <a:latin typeface="Trebuchet MS"/>
                <a:cs typeface="Trebuchet MS"/>
              </a:rPr>
              <a:t>throughout </a:t>
            </a:r>
            <a:r>
              <a:rPr sz="1800" b="1" spc="-15" dirty="0">
                <a:latin typeface="Trebuchet MS"/>
                <a:cs typeface="Trebuchet MS"/>
              </a:rPr>
              <a:t>the </a:t>
            </a:r>
            <a:r>
              <a:rPr sz="1800" b="1" spc="-45" dirty="0">
                <a:latin typeface="Trebuchet MS"/>
                <a:cs typeface="Trebuchet MS"/>
              </a:rPr>
              <a:t>day</a:t>
            </a:r>
            <a:r>
              <a:rPr sz="1800" b="1" spc="-270" dirty="0"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00AFEF"/>
                </a:solidFill>
                <a:latin typeface="Trebuchet MS"/>
                <a:cs typeface="Trebuchet MS"/>
              </a:rPr>
              <a:t>(e.g.“You  </a:t>
            </a:r>
            <a:r>
              <a:rPr sz="1800" b="1" spc="15" dirty="0">
                <a:solidFill>
                  <a:srgbClr val="00AFEF"/>
                </a:solidFill>
                <a:latin typeface="Trebuchet MS"/>
                <a:cs typeface="Trebuchet MS"/>
              </a:rPr>
              <a:t>look </a:t>
            </a:r>
            <a:r>
              <a:rPr sz="1800" b="1" spc="-85" dirty="0">
                <a:solidFill>
                  <a:srgbClr val="00AFEF"/>
                </a:solidFill>
                <a:latin typeface="Trebuchet MS"/>
                <a:cs typeface="Trebuchet MS"/>
              </a:rPr>
              <a:t>sleepy, </a:t>
            </a:r>
            <a:r>
              <a:rPr sz="1800" b="1" spc="-15" dirty="0">
                <a:solidFill>
                  <a:srgbClr val="00AFEF"/>
                </a:solidFill>
                <a:latin typeface="Trebuchet MS"/>
                <a:cs typeface="Trebuchet MS"/>
              </a:rPr>
              <a:t>are </a:t>
            </a:r>
            <a:r>
              <a:rPr sz="1800" b="1" spc="-25" dirty="0">
                <a:solidFill>
                  <a:srgbClr val="00AFEF"/>
                </a:solidFill>
                <a:latin typeface="Trebuchet MS"/>
                <a:cs typeface="Trebuchet MS"/>
              </a:rPr>
              <a:t>you </a:t>
            </a:r>
            <a:r>
              <a:rPr sz="1800" b="1" spc="-35" dirty="0">
                <a:solidFill>
                  <a:srgbClr val="00AFEF"/>
                </a:solidFill>
                <a:latin typeface="Trebuchet MS"/>
                <a:cs typeface="Trebuchet MS"/>
              </a:rPr>
              <a:t>in </a:t>
            </a:r>
            <a:r>
              <a:rPr sz="1800" b="1" spc="-15" dirty="0">
                <a:solidFill>
                  <a:srgbClr val="00AFEF"/>
                </a:solidFill>
                <a:latin typeface="Trebuchet MS"/>
                <a:cs typeface="Trebuchet MS"/>
              </a:rPr>
              <a:t>the </a:t>
            </a:r>
            <a:r>
              <a:rPr sz="1800" b="1" spc="-30" dirty="0">
                <a:solidFill>
                  <a:srgbClr val="00AFEF"/>
                </a:solidFill>
                <a:latin typeface="Trebuchet MS"/>
                <a:cs typeface="Trebuchet MS"/>
              </a:rPr>
              <a:t>blue</a:t>
            </a:r>
            <a:r>
              <a:rPr sz="1800" b="1" spc="-37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30" dirty="0">
                <a:solidFill>
                  <a:srgbClr val="00AFEF"/>
                </a:solidFill>
                <a:latin typeface="Trebuchet MS"/>
                <a:cs typeface="Trebuchet MS"/>
              </a:rPr>
              <a:t>zone?”)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850">
              <a:latin typeface="Trebuchet MS"/>
              <a:cs typeface="Trebuchet MS"/>
            </a:endParaRPr>
          </a:p>
          <a:p>
            <a:pPr marL="355600" marR="208279" indent="-343535" algn="just">
              <a:lnSpc>
                <a:spcPts val="1730"/>
              </a:lnSpc>
              <a:buFont typeface="Arial"/>
              <a:buChar char="•"/>
              <a:tabLst>
                <a:tab pos="384810" algn="l"/>
              </a:tabLst>
            </a:pPr>
            <a:r>
              <a:rPr dirty="0"/>
              <a:t>	</a:t>
            </a:r>
            <a:r>
              <a:rPr sz="1800" b="1" spc="-40" dirty="0">
                <a:latin typeface="Trebuchet MS"/>
                <a:cs typeface="Trebuchet MS"/>
              </a:rPr>
              <a:t>Teach </a:t>
            </a:r>
            <a:r>
              <a:rPr sz="1800" b="1" spc="-10" dirty="0">
                <a:latin typeface="Trebuchet MS"/>
                <a:cs typeface="Trebuchet MS"/>
              </a:rPr>
              <a:t>your </a:t>
            </a:r>
            <a:r>
              <a:rPr sz="1800" b="1" spc="-30" dirty="0">
                <a:latin typeface="Trebuchet MS"/>
                <a:cs typeface="Trebuchet MS"/>
              </a:rPr>
              <a:t>child </a:t>
            </a:r>
            <a:r>
              <a:rPr sz="1800" b="1" spc="-25" dirty="0">
                <a:latin typeface="Trebuchet MS"/>
                <a:cs typeface="Trebuchet MS"/>
              </a:rPr>
              <a:t>which </a:t>
            </a:r>
            <a:r>
              <a:rPr sz="1800" b="1" spc="40" dirty="0">
                <a:latin typeface="Trebuchet MS"/>
                <a:cs typeface="Trebuchet MS"/>
              </a:rPr>
              <a:t>Zones </a:t>
            </a:r>
            <a:r>
              <a:rPr sz="1800" b="1" spc="10" dirty="0">
                <a:latin typeface="Trebuchet MS"/>
                <a:cs typeface="Trebuchet MS"/>
              </a:rPr>
              <a:t>tools </a:t>
            </a:r>
            <a:r>
              <a:rPr sz="1800" b="1" spc="-30" dirty="0">
                <a:latin typeface="Trebuchet MS"/>
                <a:cs typeface="Trebuchet MS"/>
              </a:rPr>
              <a:t>they </a:t>
            </a:r>
            <a:r>
              <a:rPr sz="1800" b="1" spc="-15" dirty="0">
                <a:latin typeface="Trebuchet MS"/>
                <a:cs typeface="Trebuchet MS"/>
              </a:rPr>
              <a:t>can </a:t>
            </a:r>
            <a:r>
              <a:rPr sz="1800" b="1" spc="-25" dirty="0">
                <a:latin typeface="Trebuchet MS"/>
                <a:cs typeface="Trebuchet MS"/>
              </a:rPr>
              <a:t>use </a:t>
            </a:r>
            <a:r>
              <a:rPr sz="1800" b="1" spc="-40" dirty="0">
                <a:solidFill>
                  <a:srgbClr val="00AFEF"/>
                </a:solidFill>
                <a:latin typeface="Trebuchet MS"/>
                <a:cs typeface="Trebuchet MS"/>
              </a:rPr>
              <a:t>(e.g.“It’s </a:t>
            </a:r>
            <a:r>
              <a:rPr sz="1800" b="1" spc="25" dirty="0">
                <a:solidFill>
                  <a:srgbClr val="00AFEF"/>
                </a:solidFill>
                <a:latin typeface="Trebuchet MS"/>
                <a:cs typeface="Trebuchet MS"/>
              </a:rPr>
              <a:t>time  </a:t>
            </a:r>
            <a:r>
              <a:rPr sz="1800" b="1" spc="-20" dirty="0">
                <a:solidFill>
                  <a:srgbClr val="00AFEF"/>
                </a:solidFill>
                <a:latin typeface="Trebuchet MS"/>
                <a:cs typeface="Trebuchet MS"/>
              </a:rPr>
              <a:t>for</a:t>
            </a:r>
            <a:r>
              <a:rPr sz="1800" b="1" spc="-4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55" dirty="0">
                <a:solidFill>
                  <a:srgbClr val="00AFEF"/>
                </a:solidFill>
                <a:latin typeface="Trebuchet MS"/>
                <a:cs typeface="Trebuchet MS"/>
              </a:rPr>
              <a:t>bed,</a:t>
            </a:r>
            <a:r>
              <a:rPr sz="1800" b="1" spc="-22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00AFEF"/>
                </a:solidFill>
                <a:latin typeface="Trebuchet MS"/>
                <a:cs typeface="Trebuchet MS"/>
              </a:rPr>
              <a:t>let’s</a:t>
            </a:r>
            <a:r>
              <a:rPr sz="1800" b="1" spc="-7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Trebuchet MS"/>
                <a:cs typeface="Trebuchet MS"/>
              </a:rPr>
              <a:t>read</a:t>
            </a:r>
            <a:r>
              <a:rPr sz="1800" b="1" spc="-5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Trebuchet MS"/>
                <a:cs typeface="Trebuchet MS"/>
              </a:rPr>
              <a:t>a</a:t>
            </a:r>
            <a:r>
              <a:rPr sz="1800" b="1" spc="-4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20" dirty="0">
                <a:solidFill>
                  <a:srgbClr val="00AFEF"/>
                </a:solidFill>
                <a:latin typeface="Trebuchet MS"/>
                <a:cs typeface="Trebuchet MS"/>
              </a:rPr>
              <a:t>book</a:t>
            </a:r>
            <a:r>
              <a:rPr sz="1800" b="1" spc="-2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AFEF"/>
                </a:solidFill>
                <a:latin typeface="Trebuchet MS"/>
                <a:cs typeface="Trebuchet MS"/>
              </a:rPr>
              <a:t>together</a:t>
            </a:r>
            <a:r>
              <a:rPr sz="1800" b="1" spc="-6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00AFEF"/>
                </a:solidFill>
                <a:latin typeface="Trebuchet MS"/>
                <a:cs typeface="Trebuchet MS"/>
              </a:rPr>
              <a:t>in</a:t>
            </a:r>
            <a:r>
              <a:rPr sz="1800" b="1" spc="-4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00AFEF"/>
                </a:solidFill>
                <a:latin typeface="Trebuchet MS"/>
                <a:cs typeface="Trebuchet MS"/>
              </a:rPr>
              <a:t>the</a:t>
            </a:r>
            <a:r>
              <a:rPr sz="1800" b="1" spc="-4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AFEF"/>
                </a:solidFill>
                <a:latin typeface="Trebuchet MS"/>
                <a:cs typeface="Trebuchet MS"/>
              </a:rPr>
              <a:t>rocking</a:t>
            </a:r>
            <a:r>
              <a:rPr sz="1800" b="1" spc="-3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00AFEF"/>
                </a:solidFill>
                <a:latin typeface="Trebuchet MS"/>
                <a:cs typeface="Trebuchet MS"/>
              </a:rPr>
              <a:t>chair</a:t>
            </a:r>
            <a:r>
              <a:rPr sz="1800" b="1" spc="-4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30" dirty="0">
                <a:solidFill>
                  <a:srgbClr val="00AFEF"/>
                </a:solidFill>
                <a:latin typeface="Trebuchet MS"/>
                <a:cs typeface="Trebuchet MS"/>
              </a:rPr>
              <a:t>to</a:t>
            </a:r>
            <a:r>
              <a:rPr sz="1800" b="1" spc="-4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5" dirty="0">
                <a:solidFill>
                  <a:srgbClr val="00AFEF"/>
                </a:solidFill>
                <a:latin typeface="Trebuchet MS"/>
                <a:cs typeface="Trebuchet MS"/>
              </a:rPr>
              <a:t>get</a:t>
            </a:r>
            <a:r>
              <a:rPr sz="1800" b="1" spc="-4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30" dirty="0">
                <a:solidFill>
                  <a:srgbClr val="00AFEF"/>
                </a:solidFill>
                <a:latin typeface="Trebuchet MS"/>
                <a:cs typeface="Trebuchet MS"/>
              </a:rPr>
              <a:t>to  </a:t>
            </a:r>
            <a:r>
              <a:rPr sz="1800" b="1" spc="-15" dirty="0">
                <a:solidFill>
                  <a:srgbClr val="00AFEF"/>
                </a:solidFill>
                <a:latin typeface="Trebuchet MS"/>
                <a:cs typeface="Trebuchet MS"/>
              </a:rPr>
              <a:t>the </a:t>
            </a:r>
            <a:r>
              <a:rPr sz="1800" b="1" spc="-30" dirty="0">
                <a:solidFill>
                  <a:srgbClr val="00AFEF"/>
                </a:solidFill>
                <a:latin typeface="Trebuchet MS"/>
                <a:cs typeface="Trebuchet MS"/>
              </a:rPr>
              <a:t>blue</a:t>
            </a:r>
            <a:r>
              <a:rPr sz="1800" b="1" spc="-9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60" dirty="0">
                <a:solidFill>
                  <a:srgbClr val="00AFEF"/>
                </a:solidFill>
                <a:latin typeface="Trebuchet MS"/>
                <a:cs typeface="Trebuchet MS"/>
              </a:rPr>
              <a:t>zone.”)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850">
              <a:latin typeface="Trebuchet MS"/>
              <a:cs typeface="Trebuchet MS"/>
            </a:endParaRPr>
          </a:p>
          <a:p>
            <a:pPr marL="355600" marR="562610" indent="-343535">
              <a:lnSpc>
                <a:spcPct val="801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spc="5" dirty="0">
                <a:latin typeface="Trebuchet MS"/>
                <a:cs typeface="Trebuchet MS"/>
              </a:rPr>
              <a:t>Post </a:t>
            </a:r>
            <a:r>
              <a:rPr sz="1800" b="1" spc="-5" dirty="0">
                <a:latin typeface="Trebuchet MS"/>
                <a:cs typeface="Trebuchet MS"/>
              </a:rPr>
              <a:t>and </a:t>
            </a:r>
            <a:r>
              <a:rPr sz="1800" b="1" spc="-40" dirty="0">
                <a:latin typeface="Trebuchet MS"/>
                <a:cs typeface="Trebuchet MS"/>
              </a:rPr>
              <a:t>reference </a:t>
            </a:r>
            <a:r>
              <a:rPr sz="1800" b="1" spc="-20" dirty="0">
                <a:latin typeface="Trebuchet MS"/>
                <a:cs typeface="Trebuchet MS"/>
              </a:rPr>
              <a:t>the </a:t>
            </a:r>
            <a:r>
              <a:rPr sz="1800" b="1" spc="45" dirty="0">
                <a:latin typeface="Trebuchet MS"/>
                <a:cs typeface="Trebuchet MS"/>
              </a:rPr>
              <a:t>Zones </a:t>
            </a:r>
            <a:r>
              <a:rPr sz="1800" b="1" spc="-25" dirty="0">
                <a:latin typeface="Trebuchet MS"/>
                <a:cs typeface="Trebuchet MS"/>
              </a:rPr>
              <a:t>visuals </a:t>
            </a:r>
            <a:r>
              <a:rPr sz="1800" b="1" spc="-5" dirty="0">
                <a:latin typeface="Trebuchet MS"/>
                <a:cs typeface="Trebuchet MS"/>
              </a:rPr>
              <a:t>and </a:t>
            </a:r>
            <a:r>
              <a:rPr sz="1800" b="1" spc="10" dirty="0">
                <a:latin typeface="Trebuchet MS"/>
                <a:cs typeface="Trebuchet MS"/>
              </a:rPr>
              <a:t>tools</a:t>
            </a:r>
            <a:r>
              <a:rPr sz="1800" b="1" spc="-395" dirty="0">
                <a:latin typeface="Trebuchet MS"/>
                <a:cs typeface="Trebuchet MS"/>
              </a:rPr>
              <a:t> </a:t>
            </a:r>
            <a:r>
              <a:rPr sz="1800" b="1" spc="-35" dirty="0">
                <a:latin typeface="Trebuchet MS"/>
                <a:cs typeface="Trebuchet MS"/>
              </a:rPr>
              <a:t>in </a:t>
            </a:r>
            <a:r>
              <a:rPr sz="1800" b="1" spc="-10" dirty="0">
                <a:latin typeface="Trebuchet MS"/>
                <a:cs typeface="Trebuchet MS"/>
              </a:rPr>
              <a:t>your </a:t>
            </a:r>
            <a:r>
              <a:rPr sz="1800" b="1" spc="35" dirty="0">
                <a:latin typeface="Trebuchet MS"/>
                <a:cs typeface="Trebuchet MS"/>
              </a:rPr>
              <a:t>home </a:t>
            </a:r>
            <a:r>
              <a:rPr sz="1800" b="1" spc="3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00AFEF"/>
                </a:solidFill>
                <a:latin typeface="Trebuchet MS"/>
                <a:cs typeface="Trebuchet MS"/>
              </a:rPr>
              <a:t>(Zone </a:t>
            </a:r>
            <a:r>
              <a:rPr sz="1800" b="1" spc="-25" dirty="0">
                <a:solidFill>
                  <a:srgbClr val="00AFEF"/>
                </a:solidFill>
                <a:latin typeface="Trebuchet MS"/>
                <a:cs typeface="Trebuchet MS"/>
              </a:rPr>
              <a:t>check </a:t>
            </a:r>
            <a:r>
              <a:rPr sz="1800" b="1" spc="-35" dirty="0">
                <a:solidFill>
                  <a:srgbClr val="00AFEF"/>
                </a:solidFill>
                <a:latin typeface="Trebuchet MS"/>
                <a:cs typeface="Trebuchet MS"/>
              </a:rPr>
              <a:t>in </a:t>
            </a:r>
            <a:r>
              <a:rPr sz="1800" b="1" spc="-5" dirty="0">
                <a:solidFill>
                  <a:srgbClr val="00AFEF"/>
                </a:solidFill>
                <a:latin typeface="Trebuchet MS"/>
                <a:cs typeface="Trebuchet MS"/>
              </a:rPr>
              <a:t>stations and toolboxes </a:t>
            </a:r>
            <a:r>
              <a:rPr sz="1800" b="1" spc="-20" dirty="0">
                <a:solidFill>
                  <a:srgbClr val="00AFEF"/>
                </a:solidFill>
                <a:latin typeface="Trebuchet MS"/>
                <a:cs typeface="Trebuchet MS"/>
              </a:rPr>
              <a:t>for </a:t>
            </a:r>
            <a:r>
              <a:rPr sz="1800" b="1" spc="-15" dirty="0">
                <a:solidFill>
                  <a:srgbClr val="00AFEF"/>
                </a:solidFill>
                <a:latin typeface="Trebuchet MS"/>
                <a:cs typeface="Trebuchet MS"/>
              </a:rPr>
              <a:t>the </a:t>
            </a:r>
            <a:r>
              <a:rPr sz="1800" b="1" spc="-30" dirty="0">
                <a:solidFill>
                  <a:srgbClr val="00AFEF"/>
                </a:solidFill>
                <a:latin typeface="Trebuchet MS"/>
                <a:cs typeface="Trebuchet MS"/>
              </a:rPr>
              <a:t>family!) </a:t>
            </a:r>
            <a:r>
              <a:rPr sz="1800" b="1" spc="40" dirty="0">
                <a:solidFill>
                  <a:srgbClr val="00AFEF"/>
                </a:solidFill>
                <a:latin typeface="Trebuchet MS"/>
                <a:cs typeface="Trebuchet MS"/>
              </a:rPr>
              <a:t>Make  </a:t>
            </a:r>
            <a:r>
              <a:rPr sz="1800" b="1" dirty="0">
                <a:solidFill>
                  <a:srgbClr val="00AFEF"/>
                </a:solidFill>
                <a:latin typeface="Trebuchet MS"/>
                <a:cs typeface="Trebuchet MS"/>
              </a:rPr>
              <a:t>portable </a:t>
            </a:r>
            <a:r>
              <a:rPr sz="1800" b="1" spc="40" dirty="0">
                <a:solidFill>
                  <a:srgbClr val="00AFEF"/>
                </a:solidFill>
                <a:latin typeface="Trebuchet MS"/>
                <a:cs typeface="Trebuchet MS"/>
              </a:rPr>
              <a:t>Zones </a:t>
            </a:r>
            <a:r>
              <a:rPr sz="1800" b="1" spc="-5" dirty="0">
                <a:solidFill>
                  <a:srgbClr val="00AFEF"/>
                </a:solidFill>
                <a:latin typeface="Trebuchet MS"/>
                <a:cs typeface="Trebuchet MS"/>
              </a:rPr>
              <a:t>cards </a:t>
            </a:r>
            <a:r>
              <a:rPr sz="1800" b="1" spc="-15" dirty="0">
                <a:solidFill>
                  <a:srgbClr val="00AFEF"/>
                </a:solidFill>
                <a:latin typeface="Trebuchet MS"/>
                <a:cs typeface="Trebuchet MS"/>
              </a:rPr>
              <a:t>(see </a:t>
            </a:r>
            <a:r>
              <a:rPr sz="1800" b="1" spc="-25" dirty="0">
                <a:solidFill>
                  <a:srgbClr val="00AFEF"/>
                </a:solidFill>
                <a:latin typeface="Trebuchet MS"/>
                <a:cs typeface="Trebuchet MS"/>
              </a:rPr>
              <a:t>editable </a:t>
            </a:r>
            <a:r>
              <a:rPr sz="1800" b="1" spc="15" dirty="0">
                <a:solidFill>
                  <a:srgbClr val="00AFEF"/>
                </a:solidFill>
                <a:latin typeface="Trebuchet MS"/>
                <a:cs typeface="Trebuchet MS"/>
              </a:rPr>
              <a:t>document on</a:t>
            </a:r>
            <a:r>
              <a:rPr sz="1800" b="1" spc="-39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35" dirty="0">
                <a:solidFill>
                  <a:srgbClr val="00AFEF"/>
                </a:solidFill>
                <a:latin typeface="Trebuchet MS"/>
                <a:cs typeface="Trebuchet MS"/>
              </a:rPr>
              <a:t>website).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400558"/>
            <a:ext cx="2009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/>
              <a:t>PLAY</a:t>
            </a:r>
            <a:r>
              <a:rPr sz="2800" spc="-135" dirty="0"/>
              <a:t> </a:t>
            </a:r>
            <a:r>
              <a:rPr sz="2800" spc="80" dirty="0"/>
              <a:t>GAMES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01700" y="1021816"/>
            <a:ext cx="7271384" cy="525970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000" b="1" spc="-25" dirty="0">
                <a:solidFill>
                  <a:srgbClr val="0579A2"/>
                </a:solidFill>
                <a:latin typeface="Trebuchet MS"/>
                <a:cs typeface="Trebuchet MS"/>
              </a:rPr>
              <a:t>“Feelings</a:t>
            </a:r>
            <a:r>
              <a:rPr sz="2000" b="1" spc="-85" dirty="0">
                <a:solidFill>
                  <a:srgbClr val="0579A2"/>
                </a:solidFill>
                <a:latin typeface="Trebuchet MS"/>
                <a:cs typeface="Trebuchet MS"/>
              </a:rPr>
              <a:t> </a:t>
            </a:r>
            <a:r>
              <a:rPr sz="2000" b="1" spc="25" dirty="0">
                <a:solidFill>
                  <a:srgbClr val="0579A2"/>
                </a:solidFill>
                <a:latin typeface="Trebuchet MS"/>
                <a:cs typeface="Trebuchet MS"/>
              </a:rPr>
              <a:t>Charades”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280"/>
              </a:lnSpc>
              <a:spcBef>
                <a:spcPts val="565"/>
              </a:spcBef>
              <a:tabLst>
                <a:tab pos="6518909" algn="l"/>
              </a:tabLst>
            </a:pPr>
            <a:r>
              <a:rPr sz="2000" spc="-165" dirty="0">
                <a:latin typeface="Trebuchet MS"/>
                <a:cs typeface="Trebuchet MS"/>
              </a:rPr>
              <a:t>Take </a:t>
            </a:r>
            <a:r>
              <a:rPr sz="2000" spc="-65" dirty="0">
                <a:latin typeface="Trebuchet MS"/>
                <a:cs typeface="Trebuchet MS"/>
              </a:rPr>
              <a:t>turns </a:t>
            </a:r>
            <a:r>
              <a:rPr sz="2000" spc="-70" dirty="0">
                <a:latin typeface="Trebuchet MS"/>
                <a:cs typeface="Trebuchet MS"/>
              </a:rPr>
              <a:t>choosing </a:t>
            </a:r>
            <a:r>
              <a:rPr sz="2000" spc="-75" dirty="0">
                <a:latin typeface="Trebuchet MS"/>
                <a:cs typeface="Trebuchet MS"/>
              </a:rPr>
              <a:t>emotions </a:t>
            </a:r>
            <a:r>
              <a:rPr sz="2000" spc="-90" dirty="0">
                <a:latin typeface="Trebuchet MS"/>
                <a:cs typeface="Trebuchet MS"/>
              </a:rPr>
              <a:t>from </a:t>
            </a:r>
            <a:r>
              <a:rPr sz="2000" spc="-200" dirty="0">
                <a:latin typeface="Trebuchet MS"/>
                <a:cs typeface="Trebuchet MS"/>
              </a:rPr>
              <a:t>a  </a:t>
            </a:r>
            <a:r>
              <a:rPr sz="2000" spc="-105" dirty="0">
                <a:latin typeface="Trebuchet MS"/>
                <a:cs typeface="Trebuchet MS"/>
              </a:rPr>
              <a:t>stack of </a:t>
            </a:r>
            <a:r>
              <a:rPr sz="2000" spc="-95" dirty="0">
                <a:latin typeface="Trebuchet MS"/>
                <a:cs typeface="Trebuchet MS"/>
              </a:rPr>
              <a:t>cards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20" dirty="0">
                <a:latin typeface="Trebuchet MS"/>
                <a:cs typeface="Trebuchet MS"/>
              </a:rPr>
              <a:t>or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papers	</a:t>
            </a:r>
            <a:r>
              <a:rPr sz="2000" spc="-130" dirty="0">
                <a:latin typeface="Trebuchet MS"/>
                <a:cs typeface="Trebuchet MS"/>
              </a:rPr>
              <a:t>and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act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160"/>
              </a:lnSpc>
            </a:pPr>
            <a:r>
              <a:rPr sz="2000" spc="-135" dirty="0">
                <a:latin typeface="Trebuchet MS"/>
                <a:cs typeface="Trebuchet MS"/>
              </a:rPr>
              <a:t>it </a:t>
            </a:r>
            <a:r>
              <a:rPr sz="2000" spc="-65" dirty="0">
                <a:latin typeface="Trebuchet MS"/>
                <a:cs typeface="Trebuchet MS"/>
              </a:rPr>
              <a:t>out </a:t>
            </a:r>
            <a:r>
              <a:rPr sz="2000" spc="-100" dirty="0">
                <a:latin typeface="Trebuchet MS"/>
                <a:cs typeface="Trebuchet MS"/>
              </a:rPr>
              <a:t>using </a:t>
            </a:r>
            <a:r>
              <a:rPr sz="2000" spc="-85" dirty="0">
                <a:latin typeface="Trebuchet MS"/>
                <a:cs typeface="Trebuchet MS"/>
              </a:rPr>
              <a:t>only </a:t>
            </a:r>
            <a:r>
              <a:rPr sz="2000" spc="-170" dirty="0">
                <a:latin typeface="Trebuchet MS"/>
                <a:cs typeface="Trebuchet MS"/>
              </a:rPr>
              <a:t>face </a:t>
            </a:r>
            <a:r>
              <a:rPr sz="2000" spc="-130" dirty="0">
                <a:latin typeface="Trebuchet MS"/>
                <a:cs typeface="Trebuchet MS"/>
              </a:rPr>
              <a:t>and </a:t>
            </a:r>
            <a:r>
              <a:rPr sz="2000" spc="-70" dirty="0">
                <a:latin typeface="Trebuchet MS"/>
                <a:cs typeface="Trebuchet MS"/>
              </a:rPr>
              <a:t>body </a:t>
            </a:r>
            <a:r>
              <a:rPr sz="2000" spc="-135" dirty="0">
                <a:latin typeface="Trebuchet MS"/>
                <a:cs typeface="Trebuchet MS"/>
              </a:rPr>
              <a:t>clues. </a:t>
            </a:r>
            <a:r>
              <a:rPr sz="2000" spc="-35" dirty="0">
                <a:latin typeface="Trebuchet MS"/>
                <a:cs typeface="Trebuchet MS"/>
              </a:rPr>
              <a:t>Guess </a:t>
            </a:r>
            <a:r>
              <a:rPr sz="2000" spc="-135" dirty="0">
                <a:latin typeface="Trebuchet MS"/>
                <a:cs typeface="Trebuchet MS"/>
              </a:rPr>
              <a:t>each </a:t>
            </a:r>
            <a:r>
              <a:rPr sz="2000" spc="-114" dirty="0">
                <a:latin typeface="Trebuchet MS"/>
                <a:cs typeface="Trebuchet MS"/>
              </a:rPr>
              <a:t>other’s</a:t>
            </a:r>
            <a:r>
              <a:rPr sz="2000" spc="14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emotion,</a:t>
            </a:r>
            <a:endParaRPr sz="2000">
              <a:latin typeface="Trebuchet MS"/>
              <a:cs typeface="Trebuchet MS"/>
            </a:endParaRPr>
          </a:p>
          <a:p>
            <a:pPr marL="12700" marR="97155">
              <a:lnSpc>
                <a:spcPts val="2160"/>
              </a:lnSpc>
              <a:spcBef>
                <a:spcPts val="155"/>
              </a:spcBef>
            </a:pPr>
            <a:r>
              <a:rPr sz="2000" spc="-80" dirty="0">
                <a:latin typeface="Trebuchet MS"/>
                <a:cs typeface="Trebuchet MS"/>
              </a:rPr>
              <a:t>discuss </a:t>
            </a:r>
            <a:r>
              <a:rPr sz="2000" spc="-100" dirty="0">
                <a:latin typeface="Trebuchet MS"/>
                <a:cs typeface="Trebuchet MS"/>
              </a:rPr>
              <a:t>which </a:t>
            </a:r>
            <a:r>
              <a:rPr sz="2000" spc="-75" dirty="0">
                <a:latin typeface="Trebuchet MS"/>
                <a:cs typeface="Trebuchet MS"/>
              </a:rPr>
              <a:t>zone </a:t>
            </a:r>
            <a:r>
              <a:rPr sz="2000" spc="-190" dirty="0">
                <a:latin typeface="Trebuchet MS"/>
                <a:cs typeface="Trebuchet MS"/>
              </a:rPr>
              <a:t>it’s </a:t>
            </a:r>
            <a:r>
              <a:rPr sz="2000" spc="-114" dirty="0">
                <a:latin typeface="Trebuchet MS"/>
                <a:cs typeface="Trebuchet MS"/>
              </a:rPr>
              <a:t>in </a:t>
            </a:r>
            <a:r>
              <a:rPr sz="2000" spc="-130" dirty="0">
                <a:latin typeface="Trebuchet MS"/>
                <a:cs typeface="Trebuchet MS"/>
              </a:rPr>
              <a:t>and </a:t>
            </a:r>
            <a:r>
              <a:rPr sz="2000" spc="-195" dirty="0">
                <a:latin typeface="Trebuchet MS"/>
                <a:cs typeface="Trebuchet MS"/>
              </a:rPr>
              <a:t>why. </a:t>
            </a:r>
            <a:r>
              <a:rPr sz="2000" spc="-65" dirty="0">
                <a:latin typeface="Trebuchet MS"/>
                <a:cs typeface="Trebuchet MS"/>
              </a:rPr>
              <a:t>(Added </a:t>
            </a:r>
            <a:r>
              <a:rPr sz="2000" spc="-150" dirty="0">
                <a:latin typeface="Trebuchet MS"/>
                <a:cs typeface="Trebuchet MS"/>
              </a:rPr>
              <a:t>challenge: </a:t>
            </a:r>
            <a:r>
              <a:rPr sz="2000" spc="-45" dirty="0">
                <a:latin typeface="Trebuchet MS"/>
                <a:cs typeface="Trebuchet MS"/>
              </a:rPr>
              <a:t>Name </a:t>
            </a:r>
            <a:r>
              <a:rPr sz="2000" spc="-200" dirty="0">
                <a:latin typeface="Trebuchet MS"/>
                <a:cs typeface="Trebuchet MS"/>
              </a:rPr>
              <a:t>a </a:t>
            </a:r>
            <a:r>
              <a:rPr sz="2000" spc="-55" dirty="0">
                <a:latin typeface="Trebuchet MS"/>
                <a:cs typeface="Trebuchet MS"/>
              </a:rPr>
              <a:t>tool </a:t>
            </a:r>
            <a:r>
              <a:rPr sz="2000" spc="-70" dirty="0">
                <a:latin typeface="Trebuchet MS"/>
                <a:cs typeface="Trebuchet MS"/>
              </a:rPr>
              <a:t>you  </a:t>
            </a:r>
            <a:r>
              <a:rPr sz="2000" spc="-85" dirty="0">
                <a:latin typeface="Trebuchet MS"/>
                <a:cs typeface="Trebuchet MS"/>
              </a:rPr>
              <a:t>could </a:t>
            </a:r>
            <a:r>
              <a:rPr sz="2000" spc="-90" dirty="0">
                <a:latin typeface="Trebuchet MS"/>
                <a:cs typeface="Trebuchet MS"/>
              </a:rPr>
              <a:t>use when </a:t>
            </a:r>
            <a:r>
              <a:rPr sz="2000" spc="-150" dirty="0">
                <a:latin typeface="Trebuchet MS"/>
                <a:cs typeface="Trebuchet MS"/>
              </a:rPr>
              <a:t>feeling </a:t>
            </a:r>
            <a:r>
              <a:rPr sz="2000" spc="-135" dirty="0">
                <a:latin typeface="Trebuchet MS"/>
                <a:cs typeface="Trebuchet MS"/>
              </a:rPr>
              <a:t>that</a:t>
            </a:r>
            <a:r>
              <a:rPr sz="2000" spc="7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emotion).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000" b="1" spc="95" dirty="0">
                <a:solidFill>
                  <a:srgbClr val="0579A2"/>
                </a:solidFill>
                <a:latin typeface="Trebuchet MS"/>
                <a:cs typeface="Trebuchet MS"/>
              </a:rPr>
              <a:t>“Name </a:t>
            </a:r>
            <a:r>
              <a:rPr sz="2000" b="1" spc="5" dirty="0">
                <a:solidFill>
                  <a:srgbClr val="0579A2"/>
                </a:solidFill>
                <a:latin typeface="Trebuchet MS"/>
                <a:cs typeface="Trebuchet MS"/>
              </a:rPr>
              <a:t>that</a:t>
            </a:r>
            <a:r>
              <a:rPr sz="2000" b="1" spc="-250" dirty="0">
                <a:solidFill>
                  <a:srgbClr val="0579A2"/>
                </a:solidFill>
                <a:latin typeface="Trebuchet MS"/>
                <a:cs typeface="Trebuchet MS"/>
              </a:rPr>
              <a:t> </a:t>
            </a:r>
            <a:r>
              <a:rPr sz="2000" b="1" spc="-45" dirty="0">
                <a:solidFill>
                  <a:srgbClr val="0579A2"/>
                </a:solidFill>
                <a:latin typeface="Trebuchet MS"/>
                <a:cs typeface="Trebuchet MS"/>
              </a:rPr>
              <a:t>feeling”</a:t>
            </a:r>
            <a:endParaRPr sz="20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555"/>
              </a:spcBef>
              <a:buChar char="-"/>
              <a:tabLst>
                <a:tab pos="355600" algn="l"/>
                <a:tab pos="356235" algn="l"/>
              </a:tabLst>
            </a:pPr>
            <a:r>
              <a:rPr sz="2000" spc="-110" dirty="0">
                <a:latin typeface="Trebuchet MS"/>
                <a:cs typeface="Trebuchet MS"/>
              </a:rPr>
              <a:t>People </a:t>
            </a:r>
            <a:r>
              <a:rPr sz="2000" spc="-120" dirty="0">
                <a:latin typeface="Trebuchet MS"/>
                <a:cs typeface="Trebuchet MS"/>
              </a:rPr>
              <a:t>watch </a:t>
            </a:r>
            <a:r>
              <a:rPr sz="2000" spc="-130" dirty="0">
                <a:latin typeface="Trebuchet MS"/>
                <a:cs typeface="Trebuchet MS"/>
              </a:rPr>
              <a:t>and </a:t>
            </a:r>
            <a:r>
              <a:rPr sz="2000" spc="-90" dirty="0">
                <a:latin typeface="Trebuchet MS"/>
                <a:cs typeface="Trebuchet MS"/>
              </a:rPr>
              <a:t>guess </a:t>
            </a:r>
            <a:r>
              <a:rPr sz="2000" spc="-120" dirty="0">
                <a:latin typeface="Trebuchet MS"/>
                <a:cs typeface="Trebuchet MS"/>
              </a:rPr>
              <a:t>the </a:t>
            </a:r>
            <a:r>
              <a:rPr sz="2000" spc="-140" dirty="0">
                <a:latin typeface="Trebuchet MS"/>
                <a:cs typeface="Trebuchet MS"/>
              </a:rPr>
              <a:t>feelings/zones </a:t>
            </a:r>
            <a:r>
              <a:rPr sz="2000" spc="-105" dirty="0">
                <a:latin typeface="Trebuchet MS"/>
                <a:cs typeface="Trebuchet MS"/>
              </a:rPr>
              <a:t>of</a:t>
            </a:r>
            <a:r>
              <a:rPr sz="2000" spc="254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others.</a:t>
            </a:r>
            <a:endParaRPr sz="2000">
              <a:latin typeface="Trebuchet MS"/>
              <a:cs typeface="Trebuchet MS"/>
            </a:endParaRPr>
          </a:p>
          <a:p>
            <a:pPr marL="355600" marR="71120" indent="-343535">
              <a:lnSpc>
                <a:spcPts val="2160"/>
              </a:lnSpc>
              <a:spcBef>
                <a:spcPts val="835"/>
              </a:spcBef>
              <a:buChar char="-"/>
              <a:tabLst>
                <a:tab pos="355600" algn="l"/>
                <a:tab pos="356235" algn="l"/>
              </a:tabLst>
            </a:pPr>
            <a:r>
              <a:rPr sz="2000" spc="-45" dirty="0">
                <a:latin typeface="Trebuchet MS"/>
                <a:cs typeface="Trebuchet MS"/>
              </a:rPr>
              <a:t>Name </a:t>
            </a:r>
            <a:r>
              <a:rPr sz="2000" spc="-114" dirty="0">
                <a:latin typeface="Trebuchet MS"/>
                <a:cs typeface="Trebuchet MS"/>
              </a:rPr>
              <a:t>the </a:t>
            </a:r>
            <a:r>
              <a:rPr sz="2000" spc="-135" dirty="0">
                <a:latin typeface="Trebuchet MS"/>
                <a:cs typeface="Trebuchet MS"/>
              </a:rPr>
              <a:t>feelings </a:t>
            </a:r>
            <a:r>
              <a:rPr sz="2000" spc="-105" dirty="0">
                <a:latin typeface="Trebuchet MS"/>
                <a:cs typeface="Trebuchet MS"/>
              </a:rPr>
              <a:t>of </a:t>
            </a:r>
            <a:r>
              <a:rPr sz="2000" spc="-100" dirty="0">
                <a:latin typeface="Trebuchet MS"/>
                <a:cs typeface="Trebuchet MS"/>
              </a:rPr>
              <a:t>characters </a:t>
            </a:r>
            <a:r>
              <a:rPr sz="2000" spc="-114" dirty="0">
                <a:latin typeface="Trebuchet MS"/>
                <a:cs typeface="Trebuchet MS"/>
              </a:rPr>
              <a:t>while </a:t>
            </a:r>
            <a:r>
              <a:rPr sz="2000" spc="-125" dirty="0">
                <a:latin typeface="Trebuchet MS"/>
                <a:cs typeface="Trebuchet MS"/>
              </a:rPr>
              <a:t>watching </a:t>
            </a:r>
            <a:r>
              <a:rPr sz="2000" spc="-200" dirty="0">
                <a:latin typeface="Trebuchet MS"/>
                <a:cs typeface="Trebuchet MS"/>
              </a:rPr>
              <a:t>a </a:t>
            </a:r>
            <a:r>
              <a:rPr sz="2000" spc="-95" dirty="0">
                <a:latin typeface="Trebuchet MS"/>
                <a:cs typeface="Trebuchet MS"/>
              </a:rPr>
              <a:t>movie </a:t>
            </a:r>
            <a:r>
              <a:rPr sz="2000" spc="-125" dirty="0">
                <a:latin typeface="Trebuchet MS"/>
                <a:cs typeface="Trebuchet MS"/>
              </a:rPr>
              <a:t>(and </a:t>
            </a:r>
            <a:r>
              <a:rPr sz="2000" spc="-85" dirty="0">
                <a:latin typeface="Trebuchet MS"/>
                <a:cs typeface="Trebuchet MS"/>
              </a:rPr>
              <a:t>point  </a:t>
            </a:r>
            <a:r>
              <a:rPr sz="2000" spc="-65" dirty="0">
                <a:latin typeface="Trebuchet MS"/>
                <a:cs typeface="Trebuchet MS"/>
              </a:rPr>
              <a:t>out </a:t>
            </a:r>
            <a:r>
              <a:rPr sz="2000" spc="-145" dirty="0">
                <a:latin typeface="Trebuchet MS"/>
                <a:cs typeface="Trebuchet MS"/>
              </a:rPr>
              <a:t>any </a:t>
            </a:r>
            <a:r>
              <a:rPr sz="2000" spc="-105" dirty="0">
                <a:latin typeface="Trebuchet MS"/>
                <a:cs typeface="Trebuchet MS"/>
              </a:rPr>
              <a:t>strategies </a:t>
            </a:r>
            <a:r>
              <a:rPr sz="2000" spc="-125" dirty="0">
                <a:latin typeface="Trebuchet MS"/>
                <a:cs typeface="Trebuchet MS"/>
              </a:rPr>
              <a:t>they</a:t>
            </a:r>
            <a:r>
              <a:rPr sz="2000" spc="35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use).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2000" b="1" spc="25" dirty="0">
                <a:solidFill>
                  <a:srgbClr val="006FC0"/>
                </a:solidFill>
                <a:latin typeface="Trebuchet MS"/>
                <a:cs typeface="Trebuchet MS"/>
              </a:rPr>
              <a:t>Read</a:t>
            </a:r>
            <a:r>
              <a:rPr sz="2000" b="1" spc="-27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Trebuchet MS"/>
                <a:cs typeface="Trebuchet MS"/>
              </a:rPr>
              <a:t>‘The</a:t>
            </a:r>
            <a:r>
              <a:rPr sz="2000" b="1" spc="-32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000" b="1" spc="105" dirty="0">
                <a:solidFill>
                  <a:srgbClr val="006FC0"/>
                </a:solidFill>
                <a:latin typeface="Trebuchet MS"/>
                <a:cs typeface="Trebuchet MS"/>
              </a:rPr>
              <a:t>Way</a:t>
            </a:r>
            <a:r>
              <a:rPr sz="2000" b="1" spc="-4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000" b="1" spc="110" dirty="0">
                <a:solidFill>
                  <a:srgbClr val="006FC0"/>
                </a:solidFill>
                <a:latin typeface="Trebuchet MS"/>
                <a:cs typeface="Trebuchet MS"/>
              </a:rPr>
              <a:t>I</a:t>
            </a:r>
            <a:r>
              <a:rPr sz="2000" b="1" spc="-6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000" b="1" spc="-70" dirty="0">
                <a:solidFill>
                  <a:srgbClr val="006FC0"/>
                </a:solidFill>
                <a:latin typeface="Trebuchet MS"/>
                <a:cs typeface="Trebuchet MS"/>
              </a:rPr>
              <a:t>Feel’</a:t>
            </a:r>
            <a:endParaRPr sz="2000">
              <a:latin typeface="Trebuchet MS"/>
              <a:cs typeface="Trebuchet MS"/>
            </a:endParaRPr>
          </a:p>
          <a:p>
            <a:pPr marL="12700" marR="5411470">
              <a:lnSpc>
                <a:spcPct val="246500"/>
              </a:lnSpc>
            </a:pPr>
            <a:r>
              <a:rPr sz="2000" b="1" spc="35" dirty="0">
                <a:solidFill>
                  <a:srgbClr val="0579A2"/>
                </a:solidFill>
                <a:latin typeface="Trebuchet MS"/>
                <a:cs typeface="Trebuchet MS"/>
              </a:rPr>
              <a:t>“Zones </a:t>
            </a:r>
            <a:r>
              <a:rPr sz="2000" b="1" spc="65" dirty="0">
                <a:solidFill>
                  <a:srgbClr val="0579A2"/>
                </a:solidFill>
                <a:latin typeface="Trebuchet MS"/>
                <a:cs typeface="Trebuchet MS"/>
              </a:rPr>
              <a:t>Uno”  </a:t>
            </a:r>
            <a:r>
              <a:rPr sz="2000" b="1" spc="20" dirty="0">
                <a:solidFill>
                  <a:srgbClr val="0579A2"/>
                </a:solidFill>
                <a:latin typeface="Trebuchet MS"/>
                <a:cs typeface="Trebuchet MS"/>
              </a:rPr>
              <a:t>Learn </a:t>
            </a:r>
            <a:r>
              <a:rPr sz="2000" b="1" spc="-15" dirty="0">
                <a:solidFill>
                  <a:srgbClr val="0579A2"/>
                </a:solidFill>
                <a:latin typeface="Trebuchet MS"/>
                <a:cs typeface="Trebuchet MS"/>
              </a:rPr>
              <a:t>the</a:t>
            </a:r>
            <a:r>
              <a:rPr sz="2000" b="1" spc="-245" dirty="0">
                <a:solidFill>
                  <a:srgbClr val="0579A2"/>
                </a:solidFill>
                <a:latin typeface="Trebuchet MS"/>
                <a:cs typeface="Trebuchet MS"/>
              </a:rPr>
              <a:t> </a:t>
            </a:r>
            <a:r>
              <a:rPr sz="2000" b="1" spc="-15" dirty="0">
                <a:solidFill>
                  <a:srgbClr val="0579A2"/>
                </a:solidFill>
                <a:latin typeface="Trebuchet MS"/>
                <a:cs typeface="Trebuchet MS"/>
              </a:rPr>
              <a:t>song!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000" u="sng" spc="-6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Trebuchet MS"/>
                <a:cs typeface="Trebuchet MS"/>
                <a:hlinkClick r:id="rId2"/>
              </a:rPr>
              <a:t>https://www.youtube.com/watch?v=Vnl3GeTkMa4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5676" y="4277867"/>
            <a:ext cx="2234183" cy="1674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6371" y="4114800"/>
            <a:ext cx="1818131" cy="2001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050535"/>
            <a:ext cx="9144000" cy="1807845"/>
            <a:chOff x="0" y="5050535"/>
            <a:chExt cx="9144000" cy="1807845"/>
          </a:xfrm>
        </p:grpSpPr>
        <p:sp>
          <p:nvSpPr>
            <p:cNvPr id="3" name="object 3"/>
            <p:cNvSpPr/>
            <p:nvPr/>
          </p:nvSpPr>
          <p:spPr>
            <a:xfrm>
              <a:off x="0" y="5050535"/>
              <a:ext cx="3572510" cy="1807845"/>
            </a:xfrm>
            <a:custGeom>
              <a:avLst/>
              <a:gdLst/>
              <a:ahLst/>
              <a:cxnLst/>
              <a:rect l="l" t="t" r="r" b="b"/>
              <a:pathLst>
                <a:path w="3572510" h="1807845">
                  <a:moveTo>
                    <a:pt x="2043049" y="0"/>
                  </a:moveTo>
                  <a:lnTo>
                    <a:pt x="0" y="0"/>
                  </a:lnTo>
                  <a:lnTo>
                    <a:pt x="0" y="1807460"/>
                  </a:lnTo>
                  <a:lnTo>
                    <a:pt x="3572254" y="1807460"/>
                  </a:lnTo>
                  <a:lnTo>
                    <a:pt x="2043049" y="0"/>
                  </a:lnTo>
                  <a:close/>
                </a:path>
              </a:pathLst>
            </a:custGeom>
            <a:solidFill>
              <a:srgbClr val="F86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050535"/>
              <a:ext cx="9144000" cy="1807845"/>
            </a:xfrm>
            <a:custGeom>
              <a:avLst/>
              <a:gdLst/>
              <a:ahLst/>
              <a:cxnLst/>
              <a:rect l="l" t="t" r="r" b="b"/>
              <a:pathLst>
                <a:path w="9144000" h="1807845">
                  <a:moveTo>
                    <a:pt x="2038223" y="0"/>
                  </a:moveTo>
                  <a:lnTo>
                    <a:pt x="0" y="1804764"/>
                  </a:lnTo>
                  <a:lnTo>
                    <a:pt x="0" y="1807460"/>
                  </a:lnTo>
                  <a:lnTo>
                    <a:pt x="9143999" y="1807460"/>
                  </a:lnTo>
                  <a:lnTo>
                    <a:pt x="9143999" y="888"/>
                  </a:lnTo>
                  <a:lnTo>
                    <a:pt x="2038223" y="0"/>
                  </a:lnTo>
                  <a:close/>
                </a:path>
              </a:pathLst>
            </a:custGeom>
            <a:solidFill>
              <a:srgbClr val="08A0D9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1700" y="400558"/>
            <a:ext cx="6250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40" dirty="0">
                <a:solidFill>
                  <a:srgbClr val="000000"/>
                </a:solidFill>
              </a:rPr>
              <a:t>MORE</a:t>
            </a:r>
            <a:r>
              <a:rPr sz="2800" spc="-80" dirty="0">
                <a:solidFill>
                  <a:srgbClr val="000000"/>
                </a:solidFill>
              </a:rPr>
              <a:t> </a:t>
            </a:r>
            <a:r>
              <a:rPr sz="2800" spc="140" dirty="0">
                <a:solidFill>
                  <a:srgbClr val="000000"/>
                </a:solidFill>
              </a:rPr>
              <a:t>INFORMATION</a:t>
            </a:r>
            <a:r>
              <a:rPr sz="2800" spc="-70" dirty="0">
                <a:solidFill>
                  <a:srgbClr val="000000"/>
                </a:solidFill>
              </a:rPr>
              <a:t> </a:t>
            </a:r>
            <a:r>
              <a:rPr sz="2800" spc="400" dirty="0">
                <a:solidFill>
                  <a:srgbClr val="000000"/>
                </a:solidFill>
              </a:rPr>
              <a:t>ON</a:t>
            </a:r>
            <a:r>
              <a:rPr sz="2800" spc="-420" dirty="0">
                <a:solidFill>
                  <a:srgbClr val="000000"/>
                </a:solidFill>
              </a:rPr>
              <a:t> </a:t>
            </a:r>
            <a:r>
              <a:rPr sz="2800" spc="55" dirty="0">
                <a:solidFill>
                  <a:srgbClr val="000000"/>
                </a:solidFill>
              </a:rPr>
              <a:t>THE</a:t>
            </a:r>
            <a:r>
              <a:rPr sz="2800" spc="-100" dirty="0">
                <a:solidFill>
                  <a:srgbClr val="000000"/>
                </a:solidFill>
              </a:rPr>
              <a:t> </a:t>
            </a:r>
            <a:r>
              <a:rPr sz="2800" b="1" spc="355" dirty="0">
                <a:latin typeface="Trebuchet MS"/>
                <a:cs typeface="Trebuchet MS"/>
              </a:rPr>
              <a:t>Z</a:t>
            </a:r>
            <a:r>
              <a:rPr sz="2800" b="1" spc="355" dirty="0">
                <a:solidFill>
                  <a:srgbClr val="00AF50"/>
                </a:solidFill>
                <a:latin typeface="Trebuchet MS"/>
                <a:cs typeface="Trebuchet MS"/>
              </a:rPr>
              <a:t>O</a:t>
            </a:r>
            <a:r>
              <a:rPr sz="2800" b="1" spc="355" dirty="0">
                <a:solidFill>
                  <a:srgbClr val="FFFF00"/>
                </a:solidFill>
                <a:latin typeface="Trebuchet MS"/>
                <a:cs typeface="Trebuchet MS"/>
              </a:rPr>
              <a:t>N</a:t>
            </a:r>
            <a:r>
              <a:rPr sz="2800" b="1" spc="35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2800" b="1" spc="355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1022731"/>
            <a:ext cx="5458460" cy="115506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800" b="1" spc="40" dirty="0">
                <a:latin typeface="Trebuchet MS"/>
                <a:cs typeface="Trebuchet MS"/>
              </a:rPr>
              <a:t>Zones </a:t>
            </a:r>
            <a:r>
              <a:rPr sz="1800" b="1" spc="-40" dirty="0">
                <a:latin typeface="Trebuchet MS"/>
                <a:cs typeface="Trebuchet MS"/>
              </a:rPr>
              <a:t>of </a:t>
            </a:r>
            <a:r>
              <a:rPr sz="1800" b="1" spc="10" dirty="0">
                <a:latin typeface="Trebuchet MS"/>
                <a:cs typeface="Trebuchet MS"/>
              </a:rPr>
              <a:t>Regulation</a:t>
            </a:r>
            <a:r>
              <a:rPr sz="1800" b="1" spc="-395" dirty="0">
                <a:latin typeface="Trebuchet MS"/>
                <a:cs typeface="Trebuchet MS"/>
              </a:rPr>
              <a:t> </a:t>
            </a:r>
            <a:r>
              <a:rPr sz="1800" b="1" u="sng" spc="3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Trebuchet MS"/>
                <a:cs typeface="Trebuchet MS"/>
                <a:hlinkClick r:id="rId2"/>
              </a:rPr>
              <a:t>Website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800" b="1" spc="40" dirty="0">
                <a:latin typeface="Trebuchet MS"/>
                <a:cs typeface="Trebuchet MS"/>
              </a:rPr>
              <a:t>Zones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of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10" dirty="0">
                <a:latin typeface="Trebuchet MS"/>
                <a:cs typeface="Trebuchet MS"/>
              </a:rPr>
              <a:t>Regulation</a:t>
            </a:r>
            <a:r>
              <a:rPr sz="1800" b="1" spc="-75" dirty="0">
                <a:latin typeface="Trebuchet MS"/>
                <a:cs typeface="Trebuchet MS"/>
              </a:rPr>
              <a:t> </a:t>
            </a:r>
            <a:r>
              <a:rPr sz="1800" b="1" spc="70" dirty="0">
                <a:latin typeface="Trebuchet MS"/>
                <a:cs typeface="Trebuchet MS"/>
              </a:rPr>
              <a:t>Book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-5" dirty="0">
                <a:latin typeface="Trebuchet MS"/>
                <a:cs typeface="Trebuchet MS"/>
              </a:rPr>
              <a:t>and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spc="285" dirty="0">
                <a:latin typeface="Trebuchet MS"/>
                <a:cs typeface="Trebuchet MS"/>
              </a:rPr>
              <a:t>CD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15" dirty="0">
                <a:latin typeface="Trebuchet MS"/>
                <a:cs typeface="Trebuchet MS"/>
              </a:rPr>
              <a:t>on</a:t>
            </a:r>
            <a:r>
              <a:rPr sz="1800" b="1" spc="-229" dirty="0">
                <a:latin typeface="Trebuchet MS"/>
                <a:cs typeface="Trebuchet MS"/>
              </a:rPr>
              <a:t> </a:t>
            </a:r>
            <a:r>
              <a:rPr sz="1800" b="1" u="sng" spc="4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Trebuchet MS"/>
                <a:cs typeface="Trebuchet MS"/>
                <a:hlinkClick r:id="rId3"/>
              </a:rPr>
              <a:t>Amazon.com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800" b="1" spc="15" dirty="0">
                <a:latin typeface="Trebuchet MS"/>
                <a:cs typeface="Trebuchet MS"/>
              </a:rPr>
              <a:t>Don’t </a:t>
            </a:r>
            <a:r>
              <a:rPr sz="1800" b="1" spc="-10" dirty="0">
                <a:latin typeface="Trebuchet MS"/>
                <a:cs typeface="Trebuchet MS"/>
              </a:rPr>
              <a:t>forget </a:t>
            </a:r>
            <a:r>
              <a:rPr sz="1800" b="1" spc="10" dirty="0">
                <a:latin typeface="Trebuchet MS"/>
                <a:cs typeface="Trebuchet MS"/>
              </a:rPr>
              <a:t>about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u="sng" spc="-2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Trebuchet MS"/>
                <a:cs typeface="Trebuchet MS"/>
                <a:hlinkClick r:id="rId4"/>
              </a:rPr>
              <a:t>Pinterest!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335026"/>
            <a:ext cx="7264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150" dirty="0">
                <a:uFill>
                  <a:solidFill>
                    <a:srgbClr val="006FC0"/>
                  </a:solidFill>
                </a:uFill>
              </a:rPr>
              <a:t>DEFINITION </a:t>
            </a:r>
            <a:r>
              <a:rPr u="heavy" spc="170" dirty="0">
                <a:uFill>
                  <a:solidFill>
                    <a:srgbClr val="006FC0"/>
                  </a:solidFill>
                </a:uFill>
              </a:rPr>
              <a:t>OF</a:t>
            </a:r>
            <a:r>
              <a:rPr u="heavy" spc="-385" dirty="0">
                <a:uFill>
                  <a:solidFill>
                    <a:srgbClr val="006FC0"/>
                  </a:solidFill>
                </a:uFill>
              </a:rPr>
              <a:t> </a:t>
            </a:r>
            <a:r>
              <a:rPr u="heavy" spc="5" dirty="0">
                <a:uFill>
                  <a:solidFill>
                    <a:srgbClr val="006FC0"/>
                  </a:solidFill>
                </a:uFill>
              </a:rPr>
              <a:t>SELF-REGULATION: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041019"/>
            <a:ext cx="7555230" cy="489648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291465">
              <a:lnSpc>
                <a:spcPct val="80000"/>
              </a:lnSpc>
              <a:spcBef>
                <a:spcPts val="725"/>
              </a:spcBef>
            </a:pPr>
            <a:r>
              <a:rPr sz="2600" b="1" spc="145" dirty="0">
                <a:latin typeface="Trebuchet MS"/>
                <a:cs typeface="Trebuchet MS"/>
              </a:rPr>
              <a:t>“…it</a:t>
            </a:r>
            <a:r>
              <a:rPr sz="2600" b="1" spc="-75" dirty="0">
                <a:latin typeface="Trebuchet MS"/>
                <a:cs typeface="Trebuchet MS"/>
              </a:rPr>
              <a:t> </a:t>
            </a:r>
            <a:r>
              <a:rPr sz="2600" b="1" spc="-40" dirty="0">
                <a:latin typeface="Trebuchet MS"/>
                <a:cs typeface="Trebuchet MS"/>
              </a:rPr>
              <a:t>is</a:t>
            </a:r>
            <a:r>
              <a:rPr sz="2600" b="1" spc="-75" dirty="0">
                <a:latin typeface="Trebuchet MS"/>
                <a:cs typeface="Trebuchet MS"/>
              </a:rPr>
              <a:t> </a:t>
            </a:r>
            <a:r>
              <a:rPr sz="2600" b="1" spc="-50" dirty="0">
                <a:latin typeface="Trebuchet MS"/>
                <a:cs typeface="Trebuchet MS"/>
              </a:rPr>
              <a:t>defined</a:t>
            </a:r>
            <a:r>
              <a:rPr sz="2600" b="1" spc="-95" dirty="0">
                <a:latin typeface="Trebuchet MS"/>
                <a:cs typeface="Trebuchet MS"/>
              </a:rPr>
              <a:t> </a:t>
            </a:r>
            <a:r>
              <a:rPr sz="2600" b="1" spc="-10" dirty="0">
                <a:latin typeface="Trebuchet MS"/>
                <a:cs typeface="Trebuchet MS"/>
              </a:rPr>
              <a:t>as</a:t>
            </a:r>
            <a:r>
              <a:rPr sz="2600" b="1" spc="-60" dirty="0">
                <a:latin typeface="Trebuchet MS"/>
                <a:cs typeface="Trebuchet MS"/>
              </a:rPr>
              <a:t> </a:t>
            </a:r>
            <a:r>
              <a:rPr sz="2600" b="1" spc="-20" dirty="0">
                <a:latin typeface="Trebuchet MS"/>
                <a:cs typeface="Trebuchet MS"/>
              </a:rPr>
              <a:t>the</a:t>
            </a:r>
            <a:r>
              <a:rPr sz="2600" b="1" spc="-75" dirty="0">
                <a:latin typeface="Trebuchet MS"/>
                <a:cs typeface="Trebuchet MS"/>
              </a:rPr>
              <a:t> </a:t>
            </a:r>
            <a:r>
              <a:rPr sz="2600" b="1" spc="-25" dirty="0">
                <a:latin typeface="Trebuchet MS"/>
                <a:cs typeface="Trebuchet MS"/>
              </a:rPr>
              <a:t>capacity</a:t>
            </a:r>
            <a:r>
              <a:rPr sz="2600" b="1" spc="-100" dirty="0">
                <a:latin typeface="Trebuchet MS"/>
                <a:cs typeface="Trebuchet MS"/>
              </a:rPr>
              <a:t> </a:t>
            </a:r>
            <a:r>
              <a:rPr sz="2600" b="1" spc="50" dirty="0">
                <a:latin typeface="Trebuchet MS"/>
                <a:cs typeface="Trebuchet MS"/>
              </a:rPr>
              <a:t>to</a:t>
            </a:r>
            <a:r>
              <a:rPr sz="2600" b="1" spc="-60" dirty="0">
                <a:latin typeface="Trebuchet MS"/>
                <a:cs typeface="Trebuchet MS"/>
              </a:rPr>
              <a:t> </a:t>
            </a:r>
            <a:r>
              <a:rPr sz="2600" b="1" spc="35" dirty="0">
                <a:latin typeface="Trebuchet MS"/>
                <a:cs typeface="Trebuchet MS"/>
              </a:rPr>
              <a:t>manage</a:t>
            </a:r>
            <a:r>
              <a:rPr sz="2600" b="1" spc="-100" dirty="0">
                <a:latin typeface="Trebuchet MS"/>
                <a:cs typeface="Trebuchet MS"/>
              </a:rPr>
              <a:t> </a:t>
            </a:r>
            <a:r>
              <a:rPr sz="2600" b="1" spc="-95" dirty="0">
                <a:latin typeface="Trebuchet MS"/>
                <a:cs typeface="Trebuchet MS"/>
              </a:rPr>
              <a:t>one’s  </a:t>
            </a:r>
            <a:r>
              <a:rPr sz="2600" b="1" spc="-10" dirty="0">
                <a:latin typeface="Trebuchet MS"/>
                <a:cs typeface="Trebuchet MS"/>
              </a:rPr>
              <a:t>thoughts,</a:t>
            </a:r>
            <a:r>
              <a:rPr sz="2600" b="1" spc="-630" dirty="0">
                <a:latin typeface="Trebuchet MS"/>
                <a:cs typeface="Trebuchet MS"/>
              </a:rPr>
              <a:t> </a:t>
            </a:r>
            <a:r>
              <a:rPr sz="2600" b="1" spc="-50" dirty="0">
                <a:latin typeface="Trebuchet MS"/>
                <a:cs typeface="Trebuchet MS"/>
              </a:rPr>
              <a:t>feelings </a:t>
            </a:r>
            <a:r>
              <a:rPr sz="2600" b="1" spc="-5" dirty="0">
                <a:latin typeface="Trebuchet MS"/>
                <a:cs typeface="Trebuchet MS"/>
              </a:rPr>
              <a:t>and actions </a:t>
            </a:r>
            <a:r>
              <a:rPr sz="2600" b="1" spc="-45" dirty="0">
                <a:latin typeface="Trebuchet MS"/>
                <a:cs typeface="Trebuchet MS"/>
              </a:rPr>
              <a:t>in </a:t>
            </a:r>
            <a:r>
              <a:rPr sz="2600" b="1" spc="-30" dirty="0">
                <a:latin typeface="Trebuchet MS"/>
                <a:cs typeface="Trebuchet MS"/>
              </a:rPr>
              <a:t>adaptive </a:t>
            </a:r>
            <a:r>
              <a:rPr sz="2600" b="1" spc="-5" dirty="0">
                <a:latin typeface="Trebuchet MS"/>
                <a:cs typeface="Trebuchet MS"/>
              </a:rPr>
              <a:t>and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ts val="2495"/>
              </a:lnSpc>
            </a:pPr>
            <a:r>
              <a:rPr sz="2600" b="1" spc="-65" dirty="0">
                <a:latin typeface="Trebuchet MS"/>
                <a:cs typeface="Trebuchet MS"/>
              </a:rPr>
              <a:t>flexible </a:t>
            </a:r>
            <a:r>
              <a:rPr sz="2600" b="1" spc="-50" dirty="0">
                <a:latin typeface="Trebuchet MS"/>
                <a:cs typeface="Trebuchet MS"/>
              </a:rPr>
              <a:t>ways </a:t>
            </a:r>
            <a:r>
              <a:rPr sz="2600" b="1" dirty="0">
                <a:latin typeface="Trebuchet MS"/>
                <a:cs typeface="Trebuchet MS"/>
              </a:rPr>
              <a:t>across </a:t>
            </a:r>
            <a:r>
              <a:rPr sz="2600" b="1" spc="-5" dirty="0">
                <a:latin typeface="Trebuchet MS"/>
                <a:cs typeface="Trebuchet MS"/>
              </a:rPr>
              <a:t>a </a:t>
            </a:r>
            <a:r>
              <a:rPr sz="2600" b="1" spc="10" dirty="0">
                <a:latin typeface="Trebuchet MS"/>
                <a:cs typeface="Trebuchet MS"/>
              </a:rPr>
              <a:t>range </a:t>
            </a:r>
            <a:r>
              <a:rPr sz="2600" b="1" spc="-55" dirty="0">
                <a:latin typeface="Trebuchet MS"/>
                <a:cs typeface="Trebuchet MS"/>
              </a:rPr>
              <a:t>of</a:t>
            </a:r>
            <a:r>
              <a:rPr sz="2600" b="1" spc="-335" dirty="0">
                <a:latin typeface="Trebuchet MS"/>
                <a:cs typeface="Trebuchet MS"/>
              </a:rPr>
              <a:t> </a:t>
            </a:r>
            <a:r>
              <a:rPr sz="2600" b="1" spc="-60" dirty="0">
                <a:latin typeface="Trebuchet MS"/>
                <a:cs typeface="Trebuchet MS"/>
              </a:rPr>
              <a:t>contexts.”</a:t>
            </a:r>
            <a:endParaRPr sz="2600">
              <a:latin typeface="Trebuchet MS"/>
              <a:cs typeface="Trebuchet MS"/>
            </a:endParaRPr>
          </a:p>
          <a:p>
            <a:pPr marL="5772150">
              <a:lnSpc>
                <a:spcPct val="100000"/>
              </a:lnSpc>
              <a:spcBef>
                <a:spcPts val="295"/>
              </a:spcBef>
            </a:pPr>
            <a:r>
              <a:rPr sz="2200" b="1" spc="-140" dirty="0">
                <a:latin typeface="Trebuchet MS"/>
                <a:cs typeface="Trebuchet MS"/>
              </a:rPr>
              <a:t>Jude</a:t>
            </a:r>
            <a:r>
              <a:rPr sz="2200" b="1" spc="-110" dirty="0">
                <a:latin typeface="Trebuchet MS"/>
                <a:cs typeface="Trebuchet MS"/>
              </a:rPr>
              <a:t> </a:t>
            </a:r>
            <a:r>
              <a:rPr sz="2200" b="1" spc="30" dirty="0">
                <a:latin typeface="Trebuchet MS"/>
                <a:cs typeface="Trebuchet MS"/>
              </a:rPr>
              <a:t>Nicholas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00" spc="-130" dirty="0">
                <a:latin typeface="Trebuchet MS"/>
                <a:cs typeface="Trebuchet MS"/>
              </a:rPr>
              <a:t>It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-150" dirty="0">
                <a:latin typeface="Trebuchet MS"/>
                <a:cs typeface="Trebuchet MS"/>
              </a:rPr>
              <a:t>encompasses:</a:t>
            </a:r>
            <a:endParaRPr sz="28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35" dirty="0">
                <a:latin typeface="Trebuchet MS"/>
                <a:cs typeface="Trebuchet MS"/>
              </a:rPr>
              <a:t>Self-control</a:t>
            </a:r>
            <a:endParaRPr sz="28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0" dirty="0">
                <a:latin typeface="Trebuchet MS"/>
                <a:cs typeface="Trebuchet MS"/>
              </a:rPr>
              <a:t>Resilience</a:t>
            </a:r>
            <a:endParaRPr sz="28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90" dirty="0">
                <a:latin typeface="Trebuchet MS"/>
                <a:cs typeface="Trebuchet MS"/>
              </a:rPr>
              <a:t>Self-management</a:t>
            </a:r>
            <a:endParaRPr sz="28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65" dirty="0">
                <a:latin typeface="Trebuchet MS"/>
                <a:cs typeface="Trebuchet MS"/>
              </a:rPr>
              <a:t>Anger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spc="-195" dirty="0">
                <a:latin typeface="Trebuchet MS"/>
                <a:cs typeface="Trebuchet MS"/>
              </a:rPr>
              <a:t>management</a:t>
            </a:r>
            <a:endParaRPr sz="28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45" dirty="0">
                <a:latin typeface="Trebuchet MS"/>
                <a:cs typeface="Trebuchet MS"/>
              </a:rPr>
              <a:t>Impulse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-95" dirty="0">
                <a:latin typeface="Trebuchet MS"/>
                <a:cs typeface="Trebuchet MS"/>
              </a:rPr>
              <a:t>control</a:t>
            </a:r>
            <a:endParaRPr sz="280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65" dirty="0">
                <a:latin typeface="Trebuchet MS"/>
                <a:cs typeface="Trebuchet MS"/>
              </a:rPr>
              <a:t>Sensory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spc="-155" dirty="0">
                <a:latin typeface="Trebuchet MS"/>
                <a:cs typeface="Trebuchet MS"/>
              </a:rPr>
              <a:t>regulation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3352800"/>
            <a:ext cx="2586228" cy="2740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086358"/>
            <a:ext cx="7364730" cy="3256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5410">
              <a:lnSpc>
                <a:spcPct val="100000"/>
              </a:lnSpc>
              <a:spcBef>
                <a:spcPts val="95"/>
              </a:spcBef>
            </a:pPr>
            <a:r>
              <a:rPr sz="2800" b="1" spc="-55" dirty="0">
                <a:latin typeface="Trebuchet MS"/>
                <a:cs typeface="Trebuchet MS"/>
              </a:rPr>
              <a:t>Life </a:t>
            </a:r>
            <a:r>
              <a:rPr sz="2800" b="1" spc="-50" dirty="0">
                <a:latin typeface="Trebuchet MS"/>
                <a:cs typeface="Trebuchet MS"/>
              </a:rPr>
              <a:t>is </a:t>
            </a:r>
            <a:r>
              <a:rPr sz="2800" b="1" spc="-35" dirty="0">
                <a:latin typeface="Trebuchet MS"/>
                <a:cs typeface="Trebuchet MS"/>
              </a:rPr>
              <a:t>10% </a:t>
            </a:r>
            <a:r>
              <a:rPr sz="2800" b="1" spc="-10" dirty="0">
                <a:latin typeface="Trebuchet MS"/>
                <a:cs typeface="Trebuchet MS"/>
              </a:rPr>
              <a:t>what </a:t>
            </a:r>
            <a:r>
              <a:rPr sz="2800" b="1" spc="-25" dirty="0">
                <a:latin typeface="Trebuchet MS"/>
                <a:cs typeface="Trebuchet MS"/>
              </a:rPr>
              <a:t>happens </a:t>
            </a:r>
            <a:r>
              <a:rPr sz="2800" b="1" spc="50" dirty="0">
                <a:latin typeface="Trebuchet MS"/>
                <a:cs typeface="Trebuchet MS"/>
              </a:rPr>
              <a:t>to </a:t>
            </a:r>
            <a:r>
              <a:rPr sz="2800" b="1" spc="-20" dirty="0">
                <a:latin typeface="Trebuchet MS"/>
                <a:cs typeface="Trebuchet MS"/>
              </a:rPr>
              <a:t>us </a:t>
            </a:r>
            <a:r>
              <a:rPr sz="2800" b="1" spc="-10" dirty="0">
                <a:latin typeface="Trebuchet MS"/>
                <a:cs typeface="Trebuchet MS"/>
              </a:rPr>
              <a:t>and </a:t>
            </a:r>
            <a:r>
              <a:rPr sz="2800" b="1" spc="-35" dirty="0">
                <a:latin typeface="Trebuchet MS"/>
                <a:cs typeface="Trebuchet MS"/>
              </a:rPr>
              <a:t>90%</a:t>
            </a:r>
            <a:r>
              <a:rPr sz="2800" b="1" spc="-365" dirty="0">
                <a:latin typeface="Trebuchet MS"/>
                <a:cs typeface="Trebuchet MS"/>
              </a:rPr>
              <a:t> </a:t>
            </a:r>
            <a:r>
              <a:rPr sz="2800" b="1" spc="-25" dirty="0">
                <a:latin typeface="Trebuchet MS"/>
                <a:cs typeface="Trebuchet MS"/>
              </a:rPr>
              <a:t>how  </a:t>
            </a:r>
            <a:r>
              <a:rPr sz="2800" b="1" spc="-70" dirty="0">
                <a:latin typeface="Trebuchet MS"/>
                <a:cs typeface="Trebuchet MS"/>
              </a:rPr>
              <a:t>we </a:t>
            </a:r>
            <a:r>
              <a:rPr sz="2800" b="1" spc="-20" dirty="0">
                <a:latin typeface="Trebuchet MS"/>
                <a:cs typeface="Trebuchet MS"/>
              </a:rPr>
              <a:t>react </a:t>
            </a:r>
            <a:r>
              <a:rPr sz="2800" b="1" spc="50" dirty="0">
                <a:latin typeface="Trebuchet MS"/>
                <a:cs typeface="Trebuchet MS"/>
              </a:rPr>
              <a:t>to</a:t>
            </a:r>
            <a:r>
              <a:rPr sz="2800" b="1" spc="-114" dirty="0">
                <a:latin typeface="Trebuchet MS"/>
                <a:cs typeface="Trebuchet MS"/>
              </a:rPr>
              <a:t> </a:t>
            </a:r>
            <a:r>
              <a:rPr sz="2800" b="1" spc="-110" dirty="0">
                <a:latin typeface="Trebuchet MS"/>
                <a:cs typeface="Trebuchet MS"/>
              </a:rPr>
              <a:t>it.</a:t>
            </a:r>
            <a:endParaRPr sz="2800">
              <a:latin typeface="Trebuchet MS"/>
              <a:cs typeface="Trebuchet MS"/>
            </a:endParaRPr>
          </a:p>
          <a:p>
            <a:pPr marL="4571365">
              <a:lnSpc>
                <a:spcPct val="100000"/>
              </a:lnSpc>
              <a:spcBef>
                <a:spcPts val="805"/>
              </a:spcBef>
            </a:pPr>
            <a:r>
              <a:rPr sz="2800" b="1" spc="40" dirty="0">
                <a:solidFill>
                  <a:srgbClr val="7E7E7E"/>
                </a:solidFill>
                <a:latin typeface="Trebuchet MS"/>
                <a:cs typeface="Trebuchet MS"/>
              </a:rPr>
              <a:t>Charles</a:t>
            </a:r>
            <a:r>
              <a:rPr sz="2800" b="1" spc="-10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2800" b="1" spc="10" dirty="0">
                <a:solidFill>
                  <a:srgbClr val="7E7E7E"/>
                </a:solidFill>
                <a:latin typeface="Trebuchet MS"/>
                <a:cs typeface="Trebuchet MS"/>
              </a:rPr>
              <a:t>Swindoll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Trebuchet MS"/>
              <a:cs typeface="Trebuchet MS"/>
            </a:endParaRPr>
          </a:p>
          <a:p>
            <a:pPr marL="355600" marR="338455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25" dirty="0">
                <a:latin typeface="Trebuchet MS"/>
                <a:cs typeface="Trebuchet MS"/>
              </a:rPr>
              <a:t>Research </a:t>
            </a:r>
            <a:r>
              <a:rPr sz="2800" spc="-160" dirty="0">
                <a:latin typeface="Trebuchet MS"/>
                <a:cs typeface="Trebuchet MS"/>
              </a:rPr>
              <a:t>has </a:t>
            </a:r>
            <a:r>
              <a:rPr sz="2800" spc="-145" dirty="0">
                <a:latin typeface="Trebuchet MS"/>
                <a:cs typeface="Trebuchet MS"/>
              </a:rPr>
              <a:t>found </a:t>
            </a:r>
            <a:r>
              <a:rPr sz="2800" spc="-190" dirty="0">
                <a:latin typeface="Trebuchet MS"/>
                <a:cs typeface="Trebuchet MS"/>
              </a:rPr>
              <a:t>that </a:t>
            </a:r>
            <a:r>
              <a:rPr sz="2800" spc="-140" dirty="0">
                <a:latin typeface="Trebuchet MS"/>
                <a:cs typeface="Trebuchet MS"/>
              </a:rPr>
              <a:t>higher </a:t>
            </a:r>
            <a:r>
              <a:rPr sz="2800" spc="-200" dirty="0">
                <a:latin typeface="Trebuchet MS"/>
                <a:cs typeface="Trebuchet MS"/>
              </a:rPr>
              <a:t>academic  </a:t>
            </a:r>
            <a:r>
              <a:rPr sz="2800" spc="-190" dirty="0">
                <a:latin typeface="Trebuchet MS"/>
                <a:cs typeface="Trebuchet MS"/>
              </a:rPr>
              <a:t>achievement </a:t>
            </a:r>
            <a:r>
              <a:rPr sz="2800" spc="-125" dirty="0">
                <a:latin typeface="Trebuchet MS"/>
                <a:cs typeface="Trebuchet MS"/>
              </a:rPr>
              <a:t>is </a:t>
            </a:r>
            <a:r>
              <a:rPr sz="2800" spc="-90" dirty="0">
                <a:latin typeface="Trebuchet MS"/>
                <a:cs typeface="Trebuchet MS"/>
              </a:rPr>
              <a:t>more </a:t>
            </a:r>
            <a:r>
              <a:rPr sz="2800" spc="-190" dirty="0">
                <a:latin typeface="Trebuchet MS"/>
                <a:cs typeface="Trebuchet MS"/>
              </a:rPr>
              <a:t>likely </a:t>
            </a:r>
            <a:r>
              <a:rPr sz="2800" spc="-135" dirty="0">
                <a:latin typeface="Trebuchet MS"/>
                <a:cs typeface="Trebuchet MS"/>
              </a:rPr>
              <a:t>when </a:t>
            </a:r>
            <a:r>
              <a:rPr sz="2800" spc="-125" dirty="0">
                <a:latin typeface="Trebuchet MS"/>
                <a:cs typeface="Trebuchet MS"/>
              </a:rPr>
              <a:t>interventions  </a:t>
            </a:r>
            <a:r>
              <a:rPr sz="2800" spc="-170" dirty="0">
                <a:latin typeface="Trebuchet MS"/>
                <a:cs typeface="Trebuchet MS"/>
              </a:rPr>
              <a:t>include </a:t>
            </a:r>
            <a:r>
              <a:rPr sz="2800" spc="-165" dirty="0">
                <a:latin typeface="Trebuchet MS"/>
                <a:cs typeface="Trebuchet MS"/>
              </a:rPr>
              <a:t>self-regulation</a:t>
            </a:r>
            <a:r>
              <a:rPr sz="2800" spc="60" dirty="0">
                <a:latin typeface="Trebuchet MS"/>
                <a:cs typeface="Trebuchet MS"/>
              </a:rPr>
              <a:t> </a:t>
            </a:r>
            <a:r>
              <a:rPr sz="2800" spc="-140" dirty="0">
                <a:latin typeface="Trebuchet MS"/>
                <a:cs typeface="Trebuchet MS"/>
              </a:rPr>
              <a:t>components.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5476443"/>
            <a:ext cx="72815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250" dirty="0">
                <a:latin typeface="Trebuchet MS"/>
                <a:cs typeface="Trebuchet MS"/>
              </a:rPr>
              <a:t>Typically, </a:t>
            </a:r>
            <a:r>
              <a:rPr sz="2800" spc="-150" dirty="0">
                <a:latin typeface="Trebuchet MS"/>
                <a:cs typeface="Trebuchet MS"/>
              </a:rPr>
              <a:t>children </a:t>
            </a:r>
            <a:r>
              <a:rPr sz="2800" spc="-55" dirty="0">
                <a:latin typeface="Trebuchet MS"/>
                <a:cs typeface="Trebuchet MS"/>
              </a:rPr>
              <a:t>who </a:t>
            </a:r>
            <a:r>
              <a:rPr sz="2800" spc="-200" dirty="0">
                <a:latin typeface="Trebuchet MS"/>
                <a:cs typeface="Trebuchet MS"/>
              </a:rPr>
              <a:t>can </a:t>
            </a:r>
            <a:r>
              <a:rPr sz="2800" spc="-185" dirty="0">
                <a:latin typeface="Trebuchet MS"/>
                <a:cs typeface="Trebuchet MS"/>
              </a:rPr>
              <a:t>self-regulate </a:t>
            </a:r>
            <a:r>
              <a:rPr sz="2800" spc="-175" dirty="0">
                <a:latin typeface="Trebuchet MS"/>
                <a:cs typeface="Trebuchet MS"/>
              </a:rPr>
              <a:t>will</a:t>
            </a:r>
            <a:r>
              <a:rPr sz="2800" spc="185" dirty="0">
                <a:latin typeface="Trebuchet MS"/>
                <a:cs typeface="Trebuchet MS"/>
              </a:rPr>
              <a:t> </a:t>
            </a:r>
            <a:r>
              <a:rPr sz="2800" spc="-105" dirty="0">
                <a:latin typeface="Trebuchet MS"/>
                <a:cs typeface="Trebuchet MS"/>
              </a:rPr>
              <a:t>turn</a:t>
            </a:r>
            <a:endParaRPr sz="2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800" b="1" dirty="0">
                <a:latin typeface="Trebuchet MS"/>
                <a:cs typeface="Trebuchet MS"/>
              </a:rPr>
              <a:t>into </a:t>
            </a:r>
            <a:r>
              <a:rPr sz="2800" b="1" spc="-30" dirty="0">
                <a:latin typeface="Trebuchet MS"/>
                <a:cs typeface="Trebuchet MS"/>
              </a:rPr>
              <a:t>teens </a:t>
            </a:r>
            <a:r>
              <a:rPr sz="2800" b="1" spc="10" dirty="0">
                <a:latin typeface="Trebuchet MS"/>
                <a:cs typeface="Trebuchet MS"/>
              </a:rPr>
              <a:t>who </a:t>
            </a:r>
            <a:r>
              <a:rPr sz="2800" b="1" spc="-25" dirty="0">
                <a:latin typeface="Trebuchet MS"/>
                <a:cs typeface="Trebuchet MS"/>
              </a:rPr>
              <a:t>can</a:t>
            </a:r>
            <a:r>
              <a:rPr sz="2800" b="1" spc="-229" dirty="0">
                <a:latin typeface="Trebuchet MS"/>
                <a:cs typeface="Trebuchet MS"/>
              </a:rPr>
              <a:t> </a:t>
            </a:r>
            <a:r>
              <a:rPr sz="2800" b="1" spc="-55" dirty="0">
                <a:latin typeface="Trebuchet MS"/>
                <a:cs typeface="Trebuchet MS"/>
              </a:rPr>
              <a:t>self-regulate.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9740" y="321309"/>
            <a:ext cx="8250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355" dirty="0">
                <a:uFill>
                  <a:solidFill>
                    <a:srgbClr val="006FC0"/>
                  </a:solidFill>
                </a:uFill>
              </a:rPr>
              <a:t>WHY </a:t>
            </a:r>
            <a:r>
              <a:rPr u="heavy" spc="-95" dirty="0">
                <a:uFill>
                  <a:solidFill>
                    <a:srgbClr val="006FC0"/>
                  </a:solidFill>
                </a:uFill>
              </a:rPr>
              <a:t>IS </a:t>
            </a:r>
            <a:r>
              <a:rPr u="heavy" spc="40" dirty="0">
                <a:uFill>
                  <a:solidFill>
                    <a:srgbClr val="006FC0"/>
                  </a:solidFill>
                </a:uFill>
              </a:rPr>
              <a:t>SELF-REGULATION</a:t>
            </a:r>
            <a:r>
              <a:rPr u="heavy" spc="-505" dirty="0">
                <a:uFill>
                  <a:solidFill>
                    <a:srgbClr val="006FC0"/>
                  </a:solidFill>
                </a:uFill>
              </a:rPr>
              <a:t> </a:t>
            </a:r>
            <a:r>
              <a:rPr u="heavy" spc="70" dirty="0">
                <a:uFill>
                  <a:solidFill>
                    <a:srgbClr val="006FC0"/>
                  </a:solidFill>
                </a:uFill>
              </a:rPr>
              <a:t>IMPORTANT?</a:t>
            </a:r>
          </a:p>
        </p:txBody>
      </p:sp>
      <p:sp>
        <p:nvSpPr>
          <p:cNvPr id="5" name="object 5"/>
          <p:cNvSpPr/>
          <p:nvPr/>
        </p:nvSpPr>
        <p:spPr>
          <a:xfrm>
            <a:off x="6477000" y="3985259"/>
            <a:ext cx="2494788" cy="1443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989" y="652652"/>
            <a:ext cx="7214234" cy="590042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45" dirty="0">
                <a:latin typeface="Trebuchet MS"/>
                <a:cs typeface="Trebuchet MS"/>
              </a:rPr>
              <a:t>remain </a:t>
            </a:r>
            <a:r>
              <a:rPr sz="2400" spc="160" dirty="0">
                <a:latin typeface="Trebuchet MS"/>
                <a:cs typeface="Trebuchet MS"/>
              </a:rPr>
              <a:t>CALM </a:t>
            </a:r>
            <a:r>
              <a:rPr sz="2400" spc="280" dirty="0">
                <a:latin typeface="Trebuchet MS"/>
                <a:cs typeface="Trebuchet MS"/>
              </a:rPr>
              <a:t>AND </a:t>
            </a:r>
            <a:r>
              <a:rPr sz="2400" spc="130" dirty="0">
                <a:latin typeface="Trebuchet MS"/>
                <a:cs typeface="Trebuchet MS"/>
              </a:rPr>
              <a:t>ORANISED</a:t>
            </a:r>
            <a:r>
              <a:rPr sz="2400" spc="-490" dirty="0">
                <a:latin typeface="Trebuchet MS"/>
                <a:cs typeface="Trebuchet MS"/>
              </a:rPr>
              <a:t> </a:t>
            </a:r>
            <a:r>
              <a:rPr sz="2400" spc="-140" dirty="0">
                <a:latin typeface="Trebuchet MS"/>
                <a:cs typeface="Trebuchet MS"/>
              </a:rPr>
              <a:t>in </a:t>
            </a:r>
            <a:r>
              <a:rPr sz="2400" spc="-240" dirty="0">
                <a:latin typeface="Trebuchet MS"/>
                <a:cs typeface="Trebuchet MS"/>
              </a:rPr>
              <a:t>a </a:t>
            </a:r>
            <a:r>
              <a:rPr sz="2400" spc="-120" dirty="0">
                <a:latin typeface="Trebuchet MS"/>
                <a:cs typeface="Trebuchet MS"/>
              </a:rPr>
              <a:t>stressful </a:t>
            </a:r>
            <a:r>
              <a:rPr sz="2400" spc="-145" dirty="0">
                <a:latin typeface="Trebuchet MS"/>
                <a:cs typeface="Trebuchet MS"/>
              </a:rPr>
              <a:t>situation.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i="1" spc="-229" dirty="0">
                <a:solidFill>
                  <a:srgbClr val="006FC0"/>
                </a:solidFill>
                <a:latin typeface="Trebuchet MS"/>
                <a:cs typeface="Trebuchet MS"/>
              </a:rPr>
              <a:t>(Executive</a:t>
            </a:r>
            <a:r>
              <a:rPr sz="2400" i="1" spc="-6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220" dirty="0">
                <a:solidFill>
                  <a:srgbClr val="006FC0"/>
                </a:solidFill>
                <a:latin typeface="Trebuchet MS"/>
                <a:cs typeface="Trebuchet MS"/>
              </a:rPr>
              <a:t>Functions)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50">
              <a:latin typeface="Trebuchet MS"/>
              <a:cs typeface="Trebuchet MS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10" dirty="0">
                <a:latin typeface="Trebuchet MS"/>
                <a:cs typeface="Trebuchet MS"/>
              </a:rPr>
              <a:t>cheer </a:t>
            </a:r>
            <a:r>
              <a:rPr sz="2400" spc="-135" dirty="0">
                <a:latin typeface="Trebuchet MS"/>
                <a:cs typeface="Trebuchet MS"/>
              </a:rPr>
              <a:t>themselves </a:t>
            </a:r>
            <a:r>
              <a:rPr sz="2400" spc="-125" dirty="0">
                <a:latin typeface="Trebuchet MS"/>
                <a:cs typeface="Trebuchet MS"/>
              </a:rPr>
              <a:t>up </a:t>
            </a:r>
            <a:r>
              <a:rPr sz="2400" spc="-165" dirty="0">
                <a:latin typeface="Trebuchet MS"/>
                <a:cs typeface="Trebuchet MS"/>
              </a:rPr>
              <a:t>after </a:t>
            </a:r>
            <a:r>
              <a:rPr sz="2400" spc="-240" dirty="0">
                <a:latin typeface="Trebuchet MS"/>
                <a:cs typeface="Trebuchet MS"/>
              </a:rPr>
              <a:t>a</a:t>
            </a:r>
            <a:r>
              <a:rPr sz="2400" spc="195" dirty="0">
                <a:latin typeface="Trebuchet MS"/>
                <a:cs typeface="Trebuchet MS"/>
              </a:rPr>
              <a:t> </a:t>
            </a:r>
            <a:r>
              <a:rPr sz="2400" spc="-145" dirty="0">
                <a:latin typeface="Trebuchet MS"/>
                <a:cs typeface="Trebuchet MS"/>
              </a:rPr>
              <a:t>disappointment.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i="1" spc="-215" dirty="0">
                <a:solidFill>
                  <a:srgbClr val="006FC0"/>
                </a:solidFill>
                <a:latin typeface="Trebuchet MS"/>
                <a:cs typeface="Trebuchet MS"/>
              </a:rPr>
              <a:t>(Emotional</a:t>
            </a:r>
            <a:r>
              <a:rPr sz="2400" i="1" spc="-9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220" dirty="0">
                <a:solidFill>
                  <a:srgbClr val="006FC0"/>
                </a:solidFill>
                <a:latin typeface="Trebuchet MS"/>
                <a:cs typeface="Trebuchet MS"/>
              </a:rPr>
              <a:t>Regulation)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Trebuchet MS"/>
              <a:cs typeface="Trebuchet MS"/>
            </a:endParaRPr>
          </a:p>
          <a:p>
            <a:pPr marL="355600" marR="34925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60" dirty="0">
                <a:latin typeface="Trebuchet MS"/>
                <a:cs typeface="Trebuchet MS"/>
              </a:rPr>
              <a:t>knows </a:t>
            </a:r>
            <a:r>
              <a:rPr sz="2400" spc="-114" dirty="0">
                <a:latin typeface="Trebuchet MS"/>
                <a:cs typeface="Trebuchet MS"/>
              </a:rPr>
              <a:t>when </a:t>
            </a:r>
            <a:r>
              <a:rPr sz="2400" spc="-150" dirty="0">
                <a:latin typeface="Trebuchet MS"/>
                <a:cs typeface="Trebuchet MS"/>
              </a:rPr>
              <a:t>they </a:t>
            </a:r>
            <a:r>
              <a:rPr sz="2400" spc="-145" dirty="0">
                <a:latin typeface="Trebuchet MS"/>
                <a:cs typeface="Trebuchet MS"/>
              </a:rPr>
              <a:t>are </a:t>
            </a:r>
            <a:r>
              <a:rPr sz="2400" spc="-125" dirty="0">
                <a:latin typeface="Trebuchet MS"/>
                <a:cs typeface="Trebuchet MS"/>
              </a:rPr>
              <a:t>experiencing </a:t>
            </a:r>
            <a:r>
              <a:rPr sz="2400" spc="-55" dirty="0">
                <a:latin typeface="Trebuchet MS"/>
                <a:cs typeface="Trebuchet MS"/>
              </a:rPr>
              <a:t>sensory </a:t>
            </a:r>
            <a:r>
              <a:rPr sz="2400" spc="-105" dirty="0">
                <a:latin typeface="Trebuchet MS"/>
                <a:cs typeface="Trebuchet MS"/>
              </a:rPr>
              <a:t>overload  </a:t>
            </a:r>
            <a:r>
              <a:rPr sz="2400" spc="-155" dirty="0">
                <a:latin typeface="Trebuchet MS"/>
                <a:cs typeface="Trebuchet MS"/>
              </a:rPr>
              <a:t>and </a:t>
            </a:r>
            <a:r>
              <a:rPr sz="2400" spc="-165" dirty="0">
                <a:latin typeface="Trebuchet MS"/>
                <a:cs typeface="Trebuchet MS"/>
              </a:rPr>
              <a:t>can </a:t>
            </a:r>
            <a:r>
              <a:rPr sz="2400" spc="-170" dirty="0">
                <a:latin typeface="Trebuchet MS"/>
                <a:cs typeface="Trebuchet MS"/>
              </a:rPr>
              <a:t>make</a:t>
            </a:r>
            <a:r>
              <a:rPr sz="2400" spc="125" dirty="0">
                <a:latin typeface="Trebuchet MS"/>
                <a:cs typeface="Trebuchet MS"/>
              </a:rPr>
              <a:t> </a:t>
            </a:r>
            <a:r>
              <a:rPr sz="2400" spc="-165" dirty="0">
                <a:latin typeface="Trebuchet MS"/>
                <a:cs typeface="Trebuchet MS"/>
              </a:rPr>
              <a:t>adjustments.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i="1" spc="-180" dirty="0">
                <a:solidFill>
                  <a:srgbClr val="006FC0"/>
                </a:solidFill>
                <a:latin typeface="Trebuchet MS"/>
                <a:cs typeface="Trebuchet MS"/>
              </a:rPr>
              <a:t>(Sensory</a:t>
            </a:r>
            <a:r>
              <a:rPr sz="2400" i="1" spc="-9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200" dirty="0">
                <a:solidFill>
                  <a:srgbClr val="006FC0"/>
                </a:solidFill>
                <a:latin typeface="Trebuchet MS"/>
                <a:cs typeface="Trebuchet MS"/>
              </a:rPr>
              <a:t>processing)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50">
              <a:latin typeface="Trebuchet MS"/>
              <a:cs typeface="Trebuchet MS"/>
            </a:endParaRPr>
          </a:p>
          <a:p>
            <a:pPr marL="355600" marR="62865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85" dirty="0">
                <a:latin typeface="Trebuchet MS"/>
                <a:cs typeface="Trebuchet MS"/>
              </a:rPr>
              <a:t>Understands </a:t>
            </a:r>
            <a:r>
              <a:rPr sz="2400" spc="-114" dirty="0">
                <a:latin typeface="Trebuchet MS"/>
                <a:cs typeface="Trebuchet MS"/>
              </a:rPr>
              <a:t>when </a:t>
            </a:r>
            <a:r>
              <a:rPr sz="2400" spc="-160" dirty="0">
                <a:latin typeface="Trebuchet MS"/>
                <a:cs typeface="Trebuchet MS"/>
              </a:rPr>
              <a:t>it </a:t>
            </a:r>
            <a:r>
              <a:rPr sz="2400" spc="-110" dirty="0">
                <a:latin typeface="Trebuchet MS"/>
                <a:cs typeface="Trebuchet MS"/>
              </a:rPr>
              <a:t>is </a:t>
            </a:r>
            <a:r>
              <a:rPr sz="2400" spc="-130" dirty="0">
                <a:latin typeface="Trebuchet MS"/>
                <a:cs typeface="Trebuchet MS"/>
              </a:rPr>
              <a:t>appropriate </a:t>
            </a:r>
            <a:r>
              <a:rPr sz="2400" spc="-60" dirty="0">
                <a:latin typeface="Trebuchet MS"/>
                <a:cs typeface="Trebuchet MS"/>
              </a:rPr>
              <a:t>to </a:t>
            </a:r>
            <a:r>
              <a:rPr sz="2400" spc="-110" dirty="0">
                <a:latin typeface="Trebuchet MS"/>
                <a:cs typeface="Trebuchet MS"/>
              </a:rPr>
              <a:t>cheer </a:t>
            </a:r>
            <a:r>
              <a:rPr sz="2400" spc="-155" dirty="0">
                <a:latin typeface="Trebuchet MS"/>
                <a:cs typeface="Trebuchet MS"/>
              </a:rPr>
              <a:t>and </a:t>
            </a:r>
            <a:r>
              <a:rPr sz="2400" spc="-80" dirty="0">
                <a:latin typeface="Trebuchet MS"/>
                <a:cs typeface="Trebuchet MS"/>
              </a:rPr>
              <a:t>shout  </a:t>
            </a:r>
            <a:r>
              <a:rPr sz="2400" spc="-155" dirty="0">
                <a:latin typeface="Trebuchet MS"/>
                <a:cs typeface="Trebuchet MS"/>
              </a:rPr>
              <a:t>and </a:t>
            </a:r>
            <a:r>
              <a:rPr sz="2400" spc="-114" dirty="0">
                <a:latin typeface="Trebuchet MS"/>
                <a:cs typeface="Trebuchet MS"/>
              </a:rPr>
              <a:t>when </a:t>
            </a:r>
            <a:r>
              <a:rPr sz="2400" spc="-60" dirty="0">
                <a:latin typeface="Trebuchet MS"/>
                <a:cs typeface="Trebuchet MS"/>
              </a:rPr>
              <a:t>to </a:t>
            </a:r>
            <a:r>
              <a:rPr sz="2400" spc="-150" dirty="0">
                <a:latin typeface="Trebuchet MS"/>
                <a:cs typeface="Trebuchet MS"/>
              </a:rPr>
              <a:t>be</a:t>
            </a:r>
            <a:r>
              <a:rPr sz="2400" spc="75" dirty="0">
                <a:latin typeface="Trebuchet MS"/>
                <a:cs typeface="Trebuchet MS"/>
              </a:rPr>
              <a:t> </a:t>
            </a:r>
            <a:r>
              <a:rPr sz="2400" spc="-180" dirty="0">
                <a:latin typeface="Trebuchet MS"/>
                <a:cs typeface="Trebuchet MS"/>
              </a:rPr>
              <a:t>quiet.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i="1" spc="-200" dirty="0">
                <a:solidFill>
                  <a:srgbClr val="006FC0"/>
                </a:solidFill>
                <a:latin typeface="Trebuchet MS"/>
                <a:cs typeface="Trebuchet MS"/>
              </a:rPr>
              <a:t>(Social</a:t>
            </a:r>
            <a:r>
              <a:rPr sz="2400" i="1" spc="-7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i="1" spc="-229" dirty="0">
                <a:solidFill>
                  <a:srgbClr val="006FC0"/>
                </a:solidFill>
                <a:latin typeface="Trebuchet MS"/>
                <a:cs typeface="Trebuchet MS"/>
              </a:rPr>
              <a:t>cognition)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9506" y="124714"/>
            <a:ext cx="7701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275" dirty="0">
                <a:uFill>
                  <a:solidFill>
                    <a:srgbClr val="006FC0"/>
                  </a:solidFill>
                </a:uFill>
              </a:rPr>
              <a:t>A </a:t>
            </a:r>
            <a:r>
              <a:rPr u="heavy" spc="-105" dirty="0">
                <a:uFill>
                  <a:solidFill>
                    <a:srgbClr val="006FC0"/>
                  </a:solidFill>
                </a:uFill>
              </a:rPr>
              <a:t>person </a:t>
            </a:r>
            <a:r>
              <a:rPr u="heavy" spc="-75" dirty="0">
                <a:uFill>
                  <a:solidFill>
                    <a:srgbClr val="006FC0"/>
                  </a:solidFill>
                </a:uFill>
              </a:rPr>
              <a:t>who </a:t>
            </a:r>
            <a:r>
              <a:rPr u="heavy" spc="-245" dirty="0">
                <a:uFill>
                  <a:solidFill>
                    <a:srgbClr val="006FC0"/>
                  </a:solidFill>
                </a:uFill>
              </a:rPr>
              <a:t>can </a:t>
            </a:r>
            <a:r>
              <a:rPr u="heavy" spc="-229" dirty="0">
                <a:uFill>
                  <a:solidFill>
                    <a:srgbClr val="006FC0"/>
                  </a:solidFill>
                </a:uFill>
              </a:rPr>
              <a:t>self-regulate </a:t>
            </a:r>
            <a:r>
              <a:rPr u="heavy" spc="-160" dirty="0">
                <a:uFill>
                  <a:solidFill>
                    <a:srgbClr val="006FC0"/>
                  </a:solidFill>
                </a:uFill>
              </a:rPr>
              <a:t>is </a:t>
            </a:r>
            <a:r>
              <a:rPr u="heavy" spc="-270" dirty="0">
                <a:uFill>
                  <a:solidFill>
                    <a:srgbClr val="006FC0"/>
                  </a:solidFill>
                </a:uFill>
              </a:rPr>
              <a:t>able</a:t>
            </a:r>
            <a:r>
              <a:rPr u="heavy" spc="-100" dirty="0">
                <a:uFill>
                  <a:solidFill>
                    <a:srgbClr val="006FC0"/>
                  </a:solidFill>
                </a:uFill>
              </a:rPr>
              <a:t> </a:t>
            </a:r>
            <a:r>
              <a:rPr u="heavy" spc="-240" dirty="0">
                <a:uFill>
                  <a:solidFill>
                    <a:srgbClr val="006FC0"/>
                  </a:solidFill>
                </a:uFill>
              </a:rPr>
              <a:t>to: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815328" y="1520952"/>
            <a:ext cx="2299970" cy="1903730"/>
            <a:chOff x="6815328" y="1520952"/>
            <a:chExt cx="2299970" cy="1903730"/>
          </a:xfrm>
        </p:grpSpPr>
        <p:sp>
          <p:nvSpPr>
            <p:cNvPr id="5" name="object 5"/>
            <p:cNvSpPr/>
            <p:nvPr/>
          </p:nvSpPr>
          <p:spPr>
            <a:xfrm>
              <a:off x="6815328" y="1520952"/>
              <a:ext cx="1345692" cy="807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31480" y="2281428"/>
              <a:ext cx="1083564" cy="1143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359395" y="4309871"/>
            <a:ext cx="1604772" cy="908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1480" y="5791200"/>
            <a:ext cx="1053083" cy="842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240" dirty="0"/>
              <a:t>WHAT</a:t>
            </a:r>
            <a:r>
              <a:rPr spc="-470" dirty="0"/>
              <a:t> </a:t>
            </a:r>
            <a:r>
              <a:rPr spc="75" dirty="0"/>
              <a:t>ARE</a:t>
            </a:r>
            <a:r>
              <a:rPr spc="-545" dirty="0"/>
              <a:t> </a:t>
            </a:r>
            <a:r>
              <a:rPr spc="75" dirty="0"/>
              <a:t>THE</a:t>
            </a:r>
            <a:r>
              <a:rPr spc="-125" dirty="0"/>
              <a:t> </a:t>
            </a:r>
            <a:r>
              <a:rPr b="1" spc="459" dirty="0">
                <a:latin typeface="Trebuchet MS"/>
                <a:cs typeface="Trebuchet MS"/>
              </a:rPr>
              <a:t>Z</a:t>
            </a:r>
            <a:r>
              <a:rPr b="1" spc="459" dirty="0">
                <a:solidFill>
                  <a:srgbClr val="00AF50"/>
                </a:solidFill>
                <a:latin typeface="Trebuchet MS"/>
                <a:cs typeface="Trebuchet MS"/>
              </a:rPr>
              <a:t>O</a:t>
            </a:r>
            <a:r>
              <a:rPr b="1" spc="459" dirty="0">
                <a:solidFill>
                  <a:srgbClr val="FFFF00"/>
                </a:solidFill>
                <a:latin typeface="Trebuchet MS"/>
                <a:cs typeface="Trebuchet MS"/>
              </a:rPr>
              <a:t>N</a:t>
            </a:r>
            <a:r>
              <a:rPr b="1" spc="45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b="1" spc="459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b="1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165" dirty="0"/>
              <a:t>OF  </a:t>
            </a:r>
            <a:r>
              <a:rPr spc="105" dirty="0"/>
              <a:t>REGULATION®?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84097"/>
            <a:ext cx="7346950" cy="4829175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sz="2400" b="1" spc="-45" dirty="0">
                <a:latin typeface="Trebuchet MS"/>
                <a:cs typeface="Trebuchet MS"/>
              </a:rPr>
              <a:t>Teaches</a:t>
            </a:r>
            <a:r>
              <a:rPr sz="2400" b="1" spc="-75" dirty="0">
                <a:latin typeface="Trebuchet MS"/>
                <a:cs typeface="Trebuchet MS"/>
              </a:rPr>
              <a:t> </a:t>
            </a:r>
            <a:r>
              <a:rPr sz="2400" b="1" spc="-35" dirty="0">
                <a:latin typeface="Trebuchet MS"/>
                <a:cs typeface="Trebuchet MS"/>
              </a:rPr>
              <a:t>students:</a:t>
            </a:r>
            <a:endParaRPr sz="2400">
              <a:latin typeface="Trebuchet MS"/>
              <a:cs typeface="Trebuchet MS"/>
            </a:endParaRPr>
          </a:p>
          <a:p>
            <a:pPr marL="186690" indent="-174625">
              <a:lnSpc>
                <a:spcPct val="100000"/>
              </a:lnSpc>
              <a:spcBef>
                <a:spcPts val="1455"/>
              </a:spcBef>
              <a:buClr>
                <a:srgbClr val="006FC0"/>
              </a:buClr>
              <a:buFont typeface="Wingdings"/>
              <a:buChar char=""/>
              <a:tabLst>
                <a:tab pos="187325" algn="l"/>
              </a:tabLst>
            </a:pPr>
            <a:r>
              <a:rPr sz="2400" spc="-130" dirty="0">
                <a:latin typeface="Trebuchet MS"/>
                <a:cs typeface="Trebuchet MS"/>
              </a:rPr>
              <a:t>Vocabulary of </a:t>
            </a:r>
            <a:r>
              <a:rPr sz="2400" spc="-125" dirty="0">
                <a:latin typeface="Trebuchet MS"/>
                <a:cs typeface="Trebuchet MS"/>
              </a:rPr>
              <a:t>emotional</a:t>
            </a:r>
            <a:r>
              <a:rPr sz="2400" spc="8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terms</a:t>
            </a:r>
            <a:endParaRPr sz="2400">
              <a:latin typeface="Trebuchet MS"/>
              <a:cs typeface="Trebuchet MS"/>
            </a:endParaRPr>
          </a:p>
          <a:p>
            <a:pPr marL="186690" indent="-174625">
              <a:lnSpc>
                <a:spcPct val="100000"/>
              </a:lnSpc>
              <a:spcBef>
                <a:spcPts val="2025"/>
              </a:spcBef>
              <a:buClr>
                <a:srgbClr val="006FC0"/>
              </a:buClr>
              <a:buFont typeface="Wingdings"/>
              <a:buChar char=""/>
              <a:tabLst>
                <a:tab pos="187325" algn="l"/>
              </a:tabLst>
            </a:pPr>
            <a:r>
              <a:rPr sz="2400" spc="40" dirty="0">
                <a:latin typeface="Trebuchet MS"/>
                <a:cs typeface="Trebuchet MS"/>
              </a:rPr>
              <a:t>How </a:t>
            </a:r>
            <a:r>
              <a:rPr sz="2400" spc="-60" dirty="0">
                <a:latin typeface="Trebuchet MS"/>
                <a:cs typeface="Trebuchet MS"/>
              </a:rPr>
              <a:t>to </a:t>
            </a:r>
            <a:r>
              <a:rPr sz="2400" spc="-110" dirty="0">
                <a:latin typeface="Trebuchet MS"/>
                <a:cs typeface="Trebuchet MS"/>
              </a:rPr>
              <a:t>recognise </a:t>
            </a:r>
            <a:r>
              <a:rPr sz="2400" spc="-114" dirty="0">
                <a:latin typeface="Trebuchet MS"/>
                <a:cs typeface="Trebuchet MS"/>
              </a:rPr>
              <a:t>their </a:t>
            </a:r>
            <a:r>
              <a:rPr sz="2400" spc="-60" dirty="0">
                <a:latin typeface="Trebuchet MS"/>
                <a:cs typeface="Trebuchet MS"/>
              </a:rPr>
              <a:t>own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emotions</a:t>
            </a:r>
            <a:endParaRPr sz="2400">
              <a:latin typeface="Trebuchet MS"/>
              <a:cs typeface="Trebuchet MS"/>
            </a:endParaRPr>
          </a:p>
          <a:p>
            <a:pPr marL="186690" marR="5080" indent="-174625">
              <a:lnSpc>
                <a:spcPct val="160000"/>
              </a:lnSpc>
              <a:spcBef>
                <a:spcPts val="305"/>
              </a:spcBef>
              <a:buClr>
                <a:srgbClr val="006FC0"/>
              </a:buClr>
              <a:buFont typeface="Wingdings"/>
              <a:buChar char=""/>
              <a:tabLst>
                <a:tab pos="187325" algn="l"/>
              </a:tabLst>
            </a:pPr>
            <a:r>
              <a:rPr sz="2400" spc="40" dirty="0">
                <a:latin typeface="Trebuchet MS"/>
                <a:cs typeface="Trebuchet MS"/>
              </a:rPr>
              <a:t>How </a:t>
            </a:r>
            <a:r>
              <a:rPr sz="2400" spc="-60" dirty="0">
                <a:latin typeface="Trebuchet MS"/>
                <a:cs typeface="Trebuchet MS"/>
              </a:rPr>
              <a:t>to </a:t>
            </a:r>
            <a:r>
              <a:rPr sz="2400" spc="-145" dirty="0">
                <a:latin typeface="Trebuchet MS"/>
                <a:cs typeface="Trebuchet MS"/>
              </a:rPr>
              <a:t>detect the </a:t>
            </a:r>
            <a:r>
              <a:rPr sz="2400" spc="-90" dirty="0">
                <a:latin typeface="Trebuchet MS"/>
                <a:cs typeface="Trebuchet MS"/>
              </a:rPr>
              <a:t>emotions </a:t>
            </a:r>
            <a:r>
              <a:rPr sz="2400" spc="-130" dirty="0">
                <a:latin typeface="Trebuchet MS"/>
                <a:cs typeface="Trebuchet MS"/>
              </a:rPr>
              <a:t>of </a:t>
            </a:r>
            <a:r>
              <a:rPr sz="2400" spc="-70" dirty="0">
                <a:latin typeface="Trebuchet MS"/>
                <a:cs typeface="Trebuchet MS"/>
              </a:rPr>
              <a:t>others </a:t>
            </a:r>
            <a:r>
              <a:rPr sz="2400" spc="-130" dirty="0">
                <a:latin typeface="Trebuchet MS"/>
                <a:cs typeface="Trebuchet MS"/>
              </a:rPr>
              <a:t>(read </a:t>
            </a:r>
            <a:r>
              <a:rPr sz="2400" spc="-114" dirty="0">
                <a:latin typeface="Trebuchet MS"/>
                <a:cs typeface="Trebuchet MS"/>
              </a:rPr>
              <a:t>others’ </a:t>
            </a:r>
            <a:r>
              <a:rPr sz="2400" spc="-210" dirty="0">
                <a:latin typeface="Trebuchet MS"/>
                <a:cs typeface="Trebuchet MS"/>
              </a:rPr>
              <a:t>facial  </a:t>
            </a:r>
            <a:r>
              <a:rPr sz="2400" spc="-85" dirty="0">
                <a:latin typeface="Trebuchet MS"/>
                <a:cs typeface="Trebuchet MS"/>
              </a:rPr>
              <a:t>expressions)</a:t>
            </a:r>
            <a:endParaRPr sz="2400">
              <a:latin typeface="Trebuchet MS"/>
              <a:cs typeface="Trebuchet MS"/>
            </a:endParaRPr>
          </a:p>
          <a:p>
            <a:pPr marL="186690" indent="-174625">
              <a:lnSpc>
                <a:spcPct val="100000"/>
              </a:lnSpc>
              <a:spcBef>
                <a:spcPts val="2025"/>
              </a:spcBef>
              <a:buClr>
                <a:srgbClr val="006FC0"/>
              </a:buClr>
              <a:buFont typeface="Wingdings"/>
              <a:buChar char=""/>
              <a:tabLst>
                <a:tab pos="187325" algn="l"/>
              </a:tabLst>
            </a:pPr>
            <a:r>
              <a:rPr sz="2400" spc="-15" dirty="0">
                <a:latin typeface="Trebuchet MS"/>
                <a:cs typeface="Trebuchet MS"/>
              </a:rPr>
              <a:t>What </a:t>
            </a:r>
            <a:r>
              <a:rPr sz="2400" spc="-210" dirty="0">
                <a:latin typeface="Trebuchet MS"/>
                <a:cs typeface="Trebuchet MS"/>
              </a:rPr>
              <a:t>may </a:t>
            </a:r>
            <a:r>
              <a:rPr sz="2400" spc="-114" dirty="0">
                <a:latin typeface="Trebuchet MS"/>
                <a:cs typeface="Trebuchet MS"/>
              </a:rPr>
              <a:t>trigger </a:t>
            </a:r>
            <a:r>
              <a:rPr sz="2400" spc="-130" dirty="0">
                <a:latin typeface="Trebuchet MS"/>
                <a:cs typeface="Trebuchet MS"/>
              </a:rPr>
              <a:t>certain</a:t>
            </a:r>
            <a:r>
              <a:rPr sz="2400" spc="70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emotions</a:t>
            </a:r>
            <a:endParaRPr sz="2400">
              <a:latin typeface="Trebuchet MS"/>
              <a:cs typeface="Trebuchet MS"/>
            </a:endParaRPr>
          </a:p>
          <a:p>
            <a:pPr marL="186690" indent="-174625">
              <a:lnSpc>
                <a:spcPct val="100000"/>
              </a:lnSpc>
              <a:spcBef>
                <a:spcPts val="2030"/>
              </a:spcBef>
              <a:buClr>
                <a:srgbClr val="006FC0"/>
              </a:buClr>
              <a:buFont typeface="Wingdings"/>
              <a:buChar char=""/>
              <a:tabLst>
                <a:tab pos="187325" algn="l"/>
              </a:tabLst>
            </a:pPr>
            <a:r>
              <a:rPr sz="2400" spc="40" dirty="0">
                <a:latin typeface="Trebuchet MS"/>
                <a:cs typeface="Trebuchet MS"/>
              </a:rPr>
              <a:t>How </a:t>
            </a:r>
            <a:r>
              <a:rPr sz="2400" spc="-75" dirty="0">
                <a:latin typeface="Trebuchet MS"/>
                <a:cs typeface="Trebuchet MS"/>
              </a:rPr>
              <a:t>others </a:t>
            </a:r>
            <a:r>
              <a:rPr sz="2400" spc="-210" dirty="0">
                <a:latin typeface="Trebuchet MS"/>
                <a:cs typeface="Trebuchet MS"/>
              </a:rPr>
              <a:t>may </a:t>
            </a:r>
            <a:r>
              <a:rPr sz="2400" spc="-120" dirty="0">
                <a:latin typeface="Trebuchet MS"/>
                <a:cs typeface="Trebuchet MS"/>
              </a:rPr>
              <a:t>interpret </a:t>
            </a:r>
            <a:r>
              <a:rPr sz="2400" spc="-114" dirty="0">
                <a:latin typeface="Trebuchet MS"/>
                <a:cs typeface="Trebuchet MS"/>
              </a:rPr>
              <a:t>their</a:t>
            </a:r>
            <a:r>
              <a:rPr sz="2400" spc="55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behaviour</a:t>
            </a:r>
            <a:endParaRPr sz="2400">
              <a:latin typeface="Trebuchet MS"/>
              <a:cs typeface="Trebuchet MS"/>
            </a:endParaRPr>
          </a:p>
          <a:p>
            <a:pPr marL="186690" indent="-174625">
              <a:lnSpc>
                <a:spcPct val="100000"/>
              </a:lnSpc>
              <a:spcBef>
                <a:spcPts val="2030"/>
              </a:spcBef>
              <a:buClr>
                <a:srgbClr val="006FC0"/>
              </a:buClr>
              <a:buFont typeface="Wingdings"/>
              <a:buChar char=""/>
              <a:tabLst>
                <a:tab pos="187325" algn="l"/>
              </a:tabLst>
            </a:pPr>
            <a:r>
              <a:rPr sz="2400" spc="-110" dirty="0">
                <a:latin typeface="Trebuchet MS"/>
                <a:cs typeface="Trebuchet MS"/>
              </a:rPr>
              <a:t>Problem solving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skills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0" y="533400"/>
            <a:ext cx="1804416" cy="2331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360" dirty="0"/>
              <a:t>WHY</a:t>
            </a:r>
            <a:r>
              <a:rPr spc="-560" dirty="0"/>
              <a:t> </a:t>
            </a:r>
            <a:r>
              <a:rPr spc="145" dirty="0"/>
              <a:t>TEACH</a:t>
            </a:r>
            <a:r>
              <a:rPr spc="-530" dirty="0"/>
              <a:t> </a:t>
            </a:r>
            <a:r>
              <a:rPr spc="75" dirty="0"/>
              <a:t>THE</a:t>
            </a:r>
            <a:r>
              <a:rPr spc="-125" dirty="0"/>
              <a:t> </a:t>
            </a:r>
            <a:r>
              <a:rPr b="1" spc="459" dirty="0">
                <a:latin typeface="Trebuchet MS"/>
                <a:cs typeface="Trebuchet MS"/>
              </a:rPr>
              <a:t>Z</a:t>
            </a:r>
            <a:r>
              <a:rPr b="1" spc="459" dirty="0">
                <a:solidFill>
                  <a:srgbClr val="00AF50"/>
                </a:solidFill>
                <a:latin typeface="Trebuchet MS"/>
                <a:cs typeface="Trebuchet MS"/>
              </a:rPr>
              <a:t>O</a:t>
            </a:r>
            <a:r>
              <a:rPr b="1" spc="459" dirty="0">
                <a:solidFill>
                  <a:srgbClr val="FFFF00"/>
                </a:solidFill>
                <a:latin typeface="Trebuchet MS"/>
                <a:cs typeface="Trebuchet MS"/>
              </a:rPr>
              <a:t>N</a:t>
            </a:r>
            <a:r>
              <a:rPr b="1" spc="459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b="1" spc="459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b="1" spc="-1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165" dirty="0"/>
              <a:t>OF  </a:t>
            </a:r>
            <a:r>
              <a:rPr spc="105" dirty="0"/>
              <a:t>REGULATION®?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67357"/>
            <a:ext cx="7367270" cy="505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33425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100" dirty="0">
                <a:latin typeface="Trebuchet MS"/>
                <a:cs typeface="Trebuchet MS"/>
              </a:rPr>
              <a:t>Provides </a:t>
            </a:r>
            <a:r>
              <a:rPr sz="2600" spc="-254" dirty="0">
                <a:latin typeface="Trebuchet MS"/>
                <a:cs typeface="Trebuchet MS"/>
              </a:rPr>
              <a:t>a </a:t>
            </a:r>
            <a:r>
              <a:rPr sz="2600" b="1" spc="105" dirty="0">
                <a:latin typeface="Trebuchet MS"/>
                <a:cs typeface="Trebuchet MS"/>
              </a:rPr>
              <a:t>common </a:t>
            </a:r>
            <a:r>
              <a:rPr sz="2600" b="1" spc="-5" dirty="0">
                <a:latin typeface="Trebuchet MS"/>
                <a:cs typeface="Trebuchet MS"/>
              </a:rPr>
              <a:t>language </a:t>
            </a:r>
            <a:r>
              <a:rPr sz="2600" spc="-65" dirty="0">
                <a:latin typeface="Trebuchet MS"/>
                <a:cs typeface="Trebuchet MS"/>
              </a:rPr>
              <a:t>to </a:t>
            </a:r>
            <a:r>
              <a:rPr sz="2600" spc="-105" dirty="0">
                <a:latin typeface="Trebuchet MS"/>
                <a:cs typeface="Trebuchet MS"/>
              </a:rPr>
              <a:t>discuss  </a:t>
            </a:r>
            <a:r>
              <a:rPr sz="2600" spc="-95" dirty="0">
                <a:latin typeface="Trebuchet MS"/>
                <a:cs typeface="Trebuchet MS"/>
              </a:rPr>
              <a:t>emotions </a:t>
            </a:r>
            <a:r>
              <a:rPr sz="2600" spc="345" dirty="0">
                <a:latin typeface="Trebuchet MS"/>
                <a:cs typeface="Trebuchet MS"/>
              </a:rPr>
              <a:t>– </a:t>
            </a:r>
            <a:r>
              <a:rPr sz="2600" spc="-254" dirty="0">
                <a:latin typeface="Trebuchet MS"/>
                <a:cs typeface="Trebuchet MS"/>
              </a:rPr>
              <a:t>a </a:t>
            </a:r>
            <a:r>
              <a:rPr sz="2600" spc="-185" dirty="0">
                <a:latin typeface="Trebuchet MS"/>
                <a:cs typeface="Trebuchet MS"/>
              </a:rPr>
              <a:t>language </a:t>
            </a:r>
            <a:r>
              <a:rPr sz="2600" spc="-175" dirty="0">
                <a:latin typeface="Trebuchet MS"/>
                <a:cs typeface="Trebuchet MS"/>
              </a:rPr>
              <a:t>that </a:t>
            </a:r>
            <a:r>
              <a:rPr sz="2600" spc="-114" dirty="0">
                <a:latin typeface="Trebuchet MS"/>
                <a:cs typeface="Trebuchet MS"/>
              </a:rPr>
              <a:t>is </a:t>
            </a:r>
            <a:r>
              <a:rPr sz="2600" spc="-170" dirty="0">
                <a:latin typeface="Trebuchet MS"/>
                <a:cs typeface="Trebuchet MS"/>
              </a:rPr>
              <a:t>non-judgemental.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050">
              <a:latin typeface="Trebuchet MS"/>
              <a:cs typeface="Trebuchet MS"/>
            </a:endParaRPr>
          </a:p>
          <a:p>
            <a:pPr marL="355600" marR="25654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80" dirty="0">
                <a:latin typeface="Trebuchet MS"/>
                <a:cs typeface="Trebuchet MS"/>
              </a:rPr>
              <a:t>The </a:t>
            </a:r>
            <a:r>
              <a:rPr sz="2600" spc="-10" dirty="0">
                <a:latin typeface="Trebuchet MS"/>
                <a:cs typeface="Trebuchet MS"/>
              </a:rPr>
              <a:t>Zones </a:t>
            </a:r>
            <a:r>
              <a:rPr sz="2600" spc="-135" dirty="0">
                <a:latin typeface="Trebuchet MS"/>
                <a:cs typeface="Trebuchet MS"/>
              </a:rPr>
              <a:t>of </a:t>
            </a:r>
            <a:r>
              <a:rPr sz="2600" spc="-130" dirty="0">
                <a:latin typeface="Trebuchet MS"/>
                <a:cs typeface="Trebuchet MS"/>
              </a:rPr>
              <a:t>Regulation </a:t>
            </a:r>
            <a:r>
              <a:rPr sz="2600" spc="-110" dirty="0">
                <a:latin typeface="Trebuchet MS"/>
                <a:cs typeface="Trebuchet MS"/>
              </a:rPr>
              <a:t>is </a:t>
            </a:r>
            <a:r>
              <a:rPr sz="2600" b="1" spc="10" dirty="0">
                <a:latin typeface="Trebuchet MS"/>
                <a:cs typeface="Trebuchet MS"/>
              </a:rPr>
              <a:t>simple </a:t>
            </a:r>
            <a:r>
              <a:rPr sz="2600" spc="-95" dirty="0">
                <a:latin typeface="Trebuchet MS"/>
                <a:cs typeface="Trebuchet MS"/>
              </a:rPr>
              <a:t>for </a:t>
            </a:r>
            <a:r>
              <a:rPr sz="2600" spc="-135" dirty="0">
                <a:latin typeface="Trebuchet MS"/>
                <a:cs typeface="Trebuchet MS"/>
              </a:rPr>
              <a:t>children </a:t>
            </a:r>
            <a:r>
              <a:rPr sz="2600" spc="-65" dirty="0">
                <a:latin typeface="Trebuchet MS"/>
                <a:cs typeface="Trebuchet MS"/>
              </a:rPr>
              <a:t>to  </a:t>
            </a:r>
            <a:r>
              <a:rPr sz="2600" spc="-125" dirty="0">
                <a:latin typeface="Trebuchet MS"/>
                <a:cs typeface="Trebuchet MS"/>
              </a:rPr>
              <a:t>understand </a:t>
            </a:r>
            <a:r>
              <a:rPr sz="2600" spc="-145" dirty="0">
                <a:latin typeface="Trebuchet MS"/>
                <a:cs typeface="Trebuchet MS"/>
              </a:rPr>
              <a:t>but </a:t>
            </a:r>
            <a:r>
              <a:rPr sz="2600" spc="-114" dirty="0">
                <a:latin typeface="Trebuchet MS"/>
                <a:cs typeface="Trebuchet MS"/>
              </a:rPr>
              <a:t>is </a:t>
            </a:r>
            <a:r>
              <a:rPr sz="2600" spc="-180" dirty="0">
                <a:latin typeface="Trebuchet MS"/>
                <a:cs typeface="Trebuchet MS"/>
              </a:rPr>
              <a:t>helpful </a:t>
            </a:r>
            <a:r>
              <a:rPr sz="2600" spc="-95" dirty="0">
                <a:latin typeface="Trebuchet MS"/>
                <a:cs typeface="Trebuchet MS"/>
              </a:rPr>
              <a:t>for</a:t>
            </a:r>
            <a:r>
              <a:rPr sz="2600" spc="210" dirty="0">
                <a:latin typeface="Trebuchet MS"/>
                <a:cs typeface="Trebuchet MS"/>
              </a:rPr>
              <a:t> </a:t>
            </a:r>
            <a:r>
              <a:rPr sz="2600" spc="-229" dirty="0">
                <a:latin typeface="Trebuchet MS"/>
                <a:cs typeface="Trebuchet MS"/>
              </a:rPr>
              <a:t>all!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4050">
              <a:latin typeface="Trebuchet MS"/>
              <a:cs typeface="Trebuchet MS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80" dirty="0">
                <a:latin typeface="Trebuchet MS"/>
                <a:cs typeface="Trebuchet MS"/>
              </a:rPr>
              <a:t>The </a:t>
            </a:r>
            <a:r>
              <a:rPr sz="2600" spc="-10" dirty="0">
                <a:latin typeface="Trebuchet MS"/>
                <a:cs typeface="Trebuchet MS"/>
              </a:rPr>
              <a:t>Zones </a:t>
            </a:r>
            <a:r>
              <a:rPr sz="2600" b="1" spc="-20" dirty="0">
                <a:latin typeface="Trebuchet MS"/>
                <a:cs typeface="Trebuchet MS"/>
              </a:rPr>
              <a:t>teach </a:t>
            </a:r>
            <a:r>
              <a:rPr sz="2600" b="1" i="1" spc="-125" dirty="0">
                <a:latin typeface="Trebuchet MS"/>
                <a:cs typeface="Trebuchet MS"/>
              </a:rPr>
              <a:t>healthy </a:t>
            </a:r>
            <a:r>
              <a:rPr sz="2600" b="1" spc="10" dirty="0">
                <a:latin typeface="Trebuchet MS"/>
                <a:cs typeface="Trebuchet MS"/>
              </a:rPr>
              <a:t>coping </a:t>
            </a:r>
            <a:r>
              <a:rPr sz="2600" b="1" spc="-5" dirty="0">
                <a:latin typeface="Trebuchet MS"/>
                <a:cs typeface="Trebuchet MS"/>
              </a:rPr>
              <a:t>and</a:t>
            </a:r>
            <a:r>
              <a:rPr sz="2600" b="1" spc="-195" dirty="0">
                <a:latin typeface="Trebuchet MS"/>
                <a:cs typeface="Trebuchet MS"/>
              </a:rPr>
              <a:t> </a:t>
            </a:r>
            <a:r>
              <a:rPr sz="2600" b="1" spc="-5" dirty="0">
                <a:latin typeface="Trebuchet MS"/>
                <a:cs typeface="Trebuchet MS"/>
              </a:rPr>
              <a:t>regulation  </a:t>
            </a:r>
            <a:r>
              <a:rPr sz="2600" b="1" spc="-25" dirty="0">
                <a:latin typeface="Trebuchet MS"/>
                <a:cs typeface="Trebuchet MS"/>
              </a:rPr>
              <a:t>strategies.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50">
              <a:latin typeface="Trebuchet MS"/>
              <a:cs typeface="Trebuchet MS"/>
            </a:endParaRPr>
          </a:p>
          <a:p>
            <a:pPr marL="12700" marR="358775">
              <a:lnSpc>
                <a:spcPct val="100000"/>
              </a:lnSpc>
            </a:pPr>
            <a:r>
              <a:rPr sz="2800" b="1" spc="-10" dirty="0">
                <a:latin typeface="Trebuchet MS"/>
                <a:cs typeface="Trebuchet MS"/>
              </a:rPr>
              <a:t>&gt;&gt;&gt; </a:t>
            </a:r>
            <a:r>
              <a:rPr sz="2800" b="1" spc="70" dirty="0">
                <a:latin typeface="Trebuchet MS"/>
                <a:cs typeface="Trebuchet MS"/>
              </a:rPr>
              <a:t>Clear </a:t>
            </a:r>
            <a:r>
              <a:rPr sz="2800" b="1" spc="-5" dirty="0">
                <a:latin typeface="Trebuchet MS"/>
                <a:cs typeface="Trebuchet MS"/>
              </a:rPr>
              <a:t>progression across </a:t>
            </a:r>
            <a:r>
              <a:rPr sz="2800" b="1" spc="-25" dirty="0">
                <a:latin typeface="Trebuchet MS"/>
                <a:cs typeface="Trebuchet MS"/>
              </a:rPr>
              <a:t>the  </a:t>
            </a:r>
            <a:r>
              <a:rPr sz="2800" b="1" spc="5" dirty="0">
                <a:latin typeface="Trebuchet MS"/>
                <a:cs typeface="Trebuchet MS"/>
              </a:rPr>
              <a:t>curriculum </a:t>
            </a:r>
            <a:r>
              <a:rPr sz="2800" b="1" spc="-30" dirty="0">
                <a:latin typeface="Trebuchet MS"/>
                <a:cs typeface="Trebuchet MS"/>
              </a:rPr>
              <a:t>(overview </a:t>
            </a:r>
            <a:r>
              <a:rPr sz="2800" b="1" spc="-10" dirty="0">
                <a:latin typeface="Trebuchet MS"/>
                <a:cs typeface="Trebuchet MS"/>
              </a:rPr>
              <a:t>and </a:t>
            </a:r>
            <a:r>
              <a:rPr sz="2800" b="1" spc="60" dirty="0">
                <a:latin typeface="Trebuchet MS"/>
                <a:cs typeface="Trebuchet MS"/>
              </a:rPr>
              <a:t>home</a:t>
            </a:r>
            <a:r>
              <a:rPr sz="2800" b="1" spc="-180" dirty="0">
                <a:latin typeface="Trebuchet MS"/>
                <a:cs typeface="Trebuchet MS"/>
              </a:rPr>
              <a:t> </a:t>
            </a:r>
            <a:r>
              <a:rPr sz="2800" b="1" spc="-35" dirty="0">
                <a:latin typeface="Trebuchet MS"/>
                <a:cs typeface="Trebuchet MS"/>
              </a:rPr>
              <a:t>learning).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30311" y="109728"/>
            <a:ext cx="1057655" cy="1367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926463"/>
            <a:ext cx="814260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3276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25" dirty="0">
                <a:solidFill>
                  <a:srgbClr val="006FC0"/>
                </a:solidFill>
                <a:latin typeface="Trebuchet MS"/>
                <a:cs typeface="Trebuchet MS"/>
              </a:rPr>
              <a:t>Blue </a:t>
            </a:r>
            <a:r>
              <a:rPr sz="2400" b="1" spc="-10" dirty="0">
                <a:solidFill>
                  <a:srgbClr val="006FC0"/>
                </a:solidFill>
                <a:latin typeface="Trebuchet MS"/>
                <a:cs typeface="Trebuchet MS"/>
              </a:rPr>
              <a:t>Zone</a:t>
            </a:r>
            <a:r>
              <a:rPr sz="2400" spc="-10" dirty="0">
                <a:latin typeface="Trebuchet MS"/>
                <a:cs typeface="Trebuchet MS"/>
              </a:rPr>
              <a:t>: </a:t>
            </a:r>
            <a:r>
              <a:rPr sz="2400" spc="-190" dirty="0">
                <a:latin typeface="Trebuchet MS"/>
                <a:cs typeface="Trebuchet MS"/>
              </a:rPr>
              <a:t>sad, </a:t>
            </a:r>
            <a:r>
              <a:rPr sz="2400" spc="-150" dirty="0">
                <a:latin typeface="Trebuchet MS"/>
                <a:cs typeface="Trebuchet MS"/>
              </a:rPr>
              <a:t>sick, </a:t>
            </a:r>
            <a:r>
              <a:rPr sz="2400" spc="-125" dirty="0">
                <a:latin typeface="Trebuchet MS"/>
                <a:cs typeface="Trebuchet MS"/>
              </a:rPr>
              <a:t>tired </a:t>
            </a:r>
            <a:r>
              <a:rPr sz="2400" spc="20" dirty="0">
                <a:latin typeface="Trebuchet MS"/>
                <a:cs typeface="Trebuchet MS"/>
              </a:rPr>
              <a:t>or </a:t>
            </a:r>
            <a:r>
              <a:rPr sz="2400" spc="-85" dirty="0">
                <a:latin typeface="Trebuchet MS"/>
                <a:cs typeface="Trebuchet MS"/>
              </a:rPr>
              <a:t>bored </a:t>
            </a:r>
            <a:r>
              <a:rPr sz="2400" i="1" spc="-270" dirty="0">
                <a:latin typeface="Trebuchet MS"/>
                <a:cs typeface="Trebuchet MS"/>
              </a:rPr>
              <a:t>(low </a:t>
            </a:r>
            <a:r>
              <a:rPr sz="2400" i="1" spc="-235" dirty="0">
                <a:latin typeface="Trebuchet MS"/>
                <a:cs typeface="Trebuchet MS"/>
              </a:rPr>
              <a:t>state </a:t>
            </a:r>
            <a:r>
              <a:rPr sz="2400" i="1" spc="-265" dirty="0">
                <a:latin typeface="Trebuchet MS"/>
                <a:cs typeface="Trebuchet MS"/>
              </a:rPr>
              <a:t>of </a:t>
            </a:r>
            <a:r>
              <a:rPr sz="2400" i="1" spc="-210" dirty="0">
                <a:latin typeface="Trebuchet MS"/>
                <a:cs typeface="Trebuchet MS"/>
              </a:rPr>
              <a:t>alertness </a:t>
            </a:r>
            <a:r>
              <a:rPr sz="2400" i="1" spc="315" dirty="0">
                <a:latin typeface="Trebuchet MS"/>
                <a:cs typeface="Trebuchet MS"/>
              </a:rPr>
              <a:t>–  </a:t>
            </a:r>
            <a:r>
              <a:rPr sz="2400" i="1" spc="-225" dirty="0">
                <a:latin typeface="Trebuchet MS"/>
                <a:cs typeface="Trebuchet MS"/>
              </a:rPr>
              <a:t>brain </a:t>
            </a:r>
            <a:r>
              <a:rPr sz="2400" i="1" spc="-270" dirty="0">
                <a:latin typeface="Trebuchet MS"/>
                <a:cs typeface="Trebuchet MS"/>
              </a:rPr>
              <a:t>and/or </a:t>
            </a:r>
            <a:r>
              <a:rPr sz="2400" i="1" spc="-235" dirty="0">
                <a:latin typeface="Trebuchet MS"/>
                <a:cs typeface="Trebuchet MS"/>
              </a:rPr>
              <a:t>body </a:t>
            </a:r>
            <a:r>
              <a:rPr sz="2400" i="1" spc="-204" dirty="0">
                <a:latin typeface="Trebuchet MS"/>
                <a:cs typeface="Trebuchet MS"/>
              </a:rPr>
              <a:t>is </a:t>
            </a:r>
            <a:r>
              <a:rPr sz="2400" i="1" spc="-235" dirty="0">
                <a:latin typeface="Trebuchet MS"/>
                <a:cs typeface="Trebuchet MS"/>
              </a:rPr>
              <a:t>moving </a:t>
            </a:r>
            <a:r>
              <a:rPr sz="2400" i="1" spc="-270" dirty="0">
                <a:latin typeface="Trebuchet MS"/>
                <a:cs typeface="Trebuchet MS"/>
              </a:rPr>
              <a:t>slowly </a:t>
            </a:r>
            <a:r>
              <a:rPr sz="2400" i="1" spc="-235" dirty="0">
                <a:latin typeface="Trebuchet MS"/>
                <a:cs typeface="Trebuchet MS"/>
              </a:rPr>
              <a:t>or</a:t>
            </a:r>
            <a:r>
              <a:rPr sz="2400" i="1" spc="-484" dirty="0">
                <a:latin typeface="Trebuchet MS"/>
                <a:cs typeface="Trebuchet MS"/>
              </a:rPr>
              <a:t> </a:t>
            </a:r>
            <a:r>
              <a:rPr sz="2400" i="1" spc="-235" dirty="0">
                <a:latin typeface="Trebuchet MS"/>
                <a:cs typeface="Trebuchet MS"/>
              </a:rPr>
              <a:t>sluggishly).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245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40" dirty="0">
                <a:solidFill>
                  <a:srgbClr val="00AF50"/>
                </a:solidFill>
                <a:latin typeface="Trebuchet MS"/>
                <a:cs typeface="Trebuchet MS"/>
              </a:rPr>
              <a:t>Green </a:t>
            </a:r>
            <a:r>
              <a:rPr sz="2400" b="1" spc="-10" dirty="0">
                <a:solidFill>
                  <a:srgbClr val="00AF50"/>
                </a:solidFill>
                <a:latin typeface="Trebuchet MS"/>
                <a:cs typeface="Trebuchet MS"/>
              </a:rPr>
              <a:t>Zone</a:t>
            </a:r>
            <a:r>
              <a:rPr sz="2400" spc="-10" dirty="0">
                <a:latin typeface="Trebuchet MS"/>
                <a:cs typeface="Trebuchet MS"/>
              </a:rPr>
              <a:t>: </a:t>
            </a:r>
            <a:r>
              <a:rPr sz="2400" spc="-140" dirty="0">
                <a:latin typeface="Trebuchet MS"/>
                <a:cs typeface="Trebuchet MS"/>
              </a:rPr>
              <a:t>in </a:t>
            </a:r>
            <a:r>
              <a:rPr sz="2400" spc="-114" dirty="0">
                <a:latin typeface="Trebuchet MS"/>
                <a:cs typeface="Trebuchet MS"/>
              </a:rPr>
              <a:t>control, </a:t>
            </a:r>
            <a:r>
              <a:rPr sz="2400" spc="-210" dirty="0">
                <a:latin typeface="Trebuchet MS"/>
                <a:cs typeface="Trebuchet MS"/>
              </a:rPr>
              <a:t>calm, </a:t>
            </a:r>
            <a:r>
              <a:rPr sz="2400" spc="-175" dirty="0">
                <a:latin typeface="Trebuchet MS"/>
                <a:cs typeface="Trebuchet MS"/>
              </a:rPr>
              <a:t>happy </a:t>
            </a:r>
            <a:r>
              <a:rPr sz="2400" spc="-160" dirty="0">
                <a:latin typeface="Trebuchet MS"/>
                <a:cs typeface="Trebuchet MS"/>
              </a:rPr>
              <a:t>and </a:t>
            </a:r>
            <a:r>
              <a:rPr sz="2400" spc="-135" dirty="0">
                <a:latin typeface="Trebuchet MS"/>
                <a:cs typeface="Trebuchet MS"/>
              </a:rPr>
              <a:t>ready </a:t>
            </a:r>
            <a:r>
              <a:rPr sz="2400" spc="-60" dirty="0">
                <a:latin typeface="Trebuchet MS"/>
                <a:cs typeface="Trebuchet MS"/>
              </a:rPr>
              <a:t>to</a:t>
            </a:r>
            <a:r>
              <a:rPr sz="2400" spc="-409" dirty="0">
                <a:latin typeface="Trebuchet MS"/>
                <a:cs typeface="Trebuchet MS"/>
              </a:rPr>
              <a:t> </a:t>
            </a:r>
            <a:r>
              <a:rPr sz="2400" spc="-140" dirty="0">
                <a:latin typeface="Trebuchet MS"/>
                <a:cs typeface="Trebuchet MS"/>
              </a:rPr>
              <a:t>learn</a:t>
            </a:r>
            <a:endParaRPr sz="240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sz="2400" i="1" spc="-235" dirty="0">
                <a:latin typeface="Trebuchet MS"/>
                <a:cs typeface="Trebuchet MS"/>
              </a:rPr>
              <a:t>(regulated state </a:t>
            </a:r>
            <a:r>
              <a:rPr sz="2400" i="1" spc="-265" dirty="0">
                <a:latin typeface="Trebuchet MS"/>
                <a:cs typeface="Trebuchet MS"/>
              </a:rPr>
              <a:t>of</a:t>
            </a:r>
            <a:r>
              <a:rPr sz="2400" i="1" spc="-225" dirty="0">
                <a:latin typeface="Trebuchet MS"/>
                <a:cs typeface="Trebuchet MS"/>
              </a:rPr>
              <a:t> alertness).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50" dirty="0">
                <a:solidFill>
                  <a:srgbClr val="FFFF00"/>
                </a:solidFill>
                <a:latin typeface="Trebuchet MS"/>
                <a:cs typeface="Trebuchet MS"/>
              </a:rPr>
              <a:t>Yellow </a:t>
            </a:r>
            <a:r>
              <a:rPr sz="2400" b="1" spc="-10" dirty="0">
                <a:solidFill>
                  <a:srgbClr val="FFFF00"/>
                </a:solidFill>
                <a:latin typeface="Trebuchet MS"/>
                <a:cs typeface="Trebuchet MS"/>
              </a:rPr>
              <a:t>Zone</a:t>
            </a:r>
            <a:r>
              <a:rPr sz="2400" spc="-10" dirty="0">
                <a:latin typeface="Trebuchet MS"/>
                <a:cs typeface="Trebuchet MS"/>
              </a:rPr>
              <a:t>: </a:t>
            </a:r>
            <a:r>
              <a:rPr sz="2400" spc="-80" dirty="0">
                <a:latin typeface="Trebuchet MS"/>
                <a:cs typeface="Trebuchet MS"/>
              </a:rPr>
              <a:t>more </a:t>
            </a:r>
            <a:r>
              <a:rPr sz="2400" spc="-130" dirty="0">
                <a:latin typeface="Trebuchet MS"/>
                <a:cs typeface="Trebuchet MS"/>
              </a:rPr>
              <a:t>intense </a:t>
            </a:r>
            <a:r>
              <a:rPr sz="2400" spc="-90" dirty="0">
                <a:latin typeface="Trebuchet MS"/>
                <a:cs typeface="Trebuchet MS"/>
              </a:rPr>
              <a:t>emotions </a:t>
            </a:r>
            <a:r>
              <a:rPr sz="2400" spc="-155" dirty="0">
                <a:latin typeface="Trebuchet MS"/>
                <a:cs typeface="Trebuchet MS"/>
              </a:rPr>
              <a:t>and </a:t>
            </a:r>
            <a:r>
              <a:rPr sz="2400" spc="-135" dirty="0">
                <a:latin typeface="Trebuchet MS"/>
                <a:cs typeface="Trebuchet MS"/>
              </a:rPr>
              <a:t>states but </a:t>
            </a:r>
            <a:r>
              <a:rPr sz="2400" spc="-180" dirty="0">
                <a:latin typeface="Trebuchet MS"/>
                <a:cs typeface="Trebuchet MS"/>
              </a:rPr>
              <a:t>able </a:t>
            </a:r>
            <a:r>
              <a:rPr sz="2400" spc="-60" dirty="0">
                <a:latin typeface="Trebuchet MS"/>
                <a:cs typeface="Trebuchet MS"/>
              </a:rPr>
              <a:t>to  </a:t>
            </a:r>
            <a:r>
              <a:rPr sz="2400" spc="-170" dirty="0">
                <a:latin typeface="Trebuchet MS"/>
                <a:cs typeface="Trebuchet MS"/>
              </a:rPr>
              <a:t>maintain </a:t>
            </a:r>
            <a:r>
              <a:rPr sz="2400" spc="-114" dirty="0">
                <a:latin typeface="Trebuchet MS"/>
                <a:cs typeface="Trebuchet MS"/>
              </a:rPr>
              <a:t>control, </a:t>
            </a:r>
            <a:r>
              <a:rPr sz="2400" spc="-110" dirty="0">
                <a:latin typeface="Trebuchet MS"/>
                <a:cs typeface="Trebuchet MS"/>
              </a:rPr>
              <a:t>worried, </a:t>
            </a:r>
            <a:r>
              <a:rPr sz="2400" spc="-145" dirty="0">
                <a:latin typeface="Trebuchet MS"/>
                <a:cs typeface="Trebuchet MS"/>
              </a:rPr>
              <a:t>frustrated, </a:t>
            </a:r>
            <a:r>
              <a:rPr sz="2400" spc="-215" dirty="0">
                <a:latin typeface="Trebuchet MS"/>
                <a:cs typeface="Trebuchet MS"/>
              </a:rPr>
              <a:t>silly, </a:t>
            </a:r>
            <a:r>
              <a:rPr sz="2400" spc="-155" dirty="0">
                <a:latin typeface="Trebuchet MS"/>
                <a:cs typeface="Trebuchet MS"/>
              </a:rPr>
              <a:t>excited, </a:t>
            </a:r>
            <a:r>
              <a:rPr sz="2400" spc="-125" dirty="0">
                <a:latin typeface="Trebuchet MS"/>
                <a:cs typeface="Trebuchet MS"/>
              </a:rPr>
              <a:t>scared </a:t>
            </a:r>
            <a:r>
              <a:rPr sz="2400" spc="25" dirty="0">
                <a:latin typeface="Trebuchet MS"/>
                <a:cs typeface="Trebuchet MS"/>
              </a:rPr>
              <a:t>or  </a:t>
            </a:r>
            <a:r>
              <a:rPr sz="2400" spc="-114" dirty="0">
                <a:latin typeface="Trebuchet MS"/>
                <a:cs typeface="Trebuchet MS"/>
              </a:rPr>
              <a:t>overwhelmed </a:t>
            </a:r>
            <a:r>
              <a:rPr sz="2400" i="1" spc="-229" dirty="0">
                <a:latin typeface="Trebuchet MS"/>
                <a:cs typeface="Trebuchet MS"/>
              </a:rPr>
              <a:t>(heightened </a:t>
            </a:r>
            <a:r>
              <a:rPr sz="2400" i="1" spc="-235" dirty="0">
                <a:latin typeface="Trebuchet MS"/>
                <a:cs typeface="Trebuchet MS"/>
              </a:rPr>
              <a:t>state </a:t>
            </a:r>
            <a:r>
              <a:rPr sz="2400" i="1" spc="-265" dirty="0">
                <a:latin typeface="Trebuchet MS"/>
                <a:cs typeface="Trebuchet MS"/>
              </a:rPr>
              <a:t>of </a:t>
            </a:r>
            <a:r>
              <a:rPr sz="2400" i="1" spc="-210" dirty="0">
                <a:latin typeface="Trebuchet MS"/>
                <a:cs typeface="Trebuchet MS"/>
              </a:rPr>
              <a:t>alertness </a:t>
            </a:r>
            <a:r>
              <a:rPr sz="2400" i="1" spc="-254" dirty="0">
                <a:latin typeface="Trebuchet MS"/>
                <a:cs typeface="Trebuchet MS"/>
              </a:rPr>
              <a:t>but </a:t>
            </a:r>
            <a:r>
              <a:rPr sz="2400" i="1" spc="-240" dirty="0">
                <a:latin typeface="Trebuchet MS"/>
                <a:cs typeface="Trebuchet MS"/>
              </a:rPr>
              <a:t>you </a:t>
            </a:r>
            <a:r>
              <a:rPr sz="2400" i="1" spc="-280" dirty="0">
                <a:latin typeface="Trebuchet MS"/>
                <a:cs typeface="Trebuchet MS"/>
              </a:rPr>
              <a:t>still </a:t>
            </a:r>
            <a:r>
              <a:rPr sz="2400" i="1" spc="-220" dirty="0">
                <a:latin typeface="Trebuchet MS"/>
                <a:cs typeface="Trebuchet MS"/>
              </a:rPr>
              <a:t>have </a:t>
            </a:r>
            <a:r>
              <a:rPr sz="2400" i="1" spc="-200" dirty="0">
                <a:latin typeface="Trebuchet MS"/>
                <a:cs typeface="Trebuchet MS"/>
              </a:rPr>
              <a:t>some  </a:t>
            </a:r>
            <a:r>
              <a:rPr sz="2400" i="1" spc="-260" dirty="0">
                <a:latin typeface="Trebuchet MS"/>
                <a:cs typeface="Trebuchet MS"/>
              </a:rPr>
              <a:t>control).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45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30" dirty="0">
                <a:solidFill>
                  <a:srgbClr val="FF0000"/>
                </a:solidFill>
                <a:latin typeface="Trebuchet MS"/>
                <a:cs typeface="Trebuchet MS"/>
              </a:rPr>
              <a:t>Red </a:t>
            </a:r>
            <a:r>
              <a:rPr sz="2400" b="1" spc="-10" dirty="0">
                <a:solidFill>
                  <a:srgbClr val="FF0000"/>
                </a:solidFill>
                <a:latin typeface="Trebuchet MS"/>
                <a:cs typeface="Trebuchet MS"/>
              </a:rPr>
              <a:t>Zone</a:t>
            </a:r>
            <a:r>
              <a:rPr sz="2400" spc="-10" dirty="0">
                <a:latin typeface="Trebuchet MS"/>
                <a:cs typeface="Trebuchet MS"/>
              </a:rPr>
              <a:t>:</a:t>
            </a:r>
            <a:r>
              <a:rPr sz="2400" spc="-580" dirty="0">
                <a:latin typeface="Trebuchet MS"/>
                <a:cs typeface="Trebuchet MS"/>
              </a:rPr>
              <a:t> </a:t>
            </a:r>
            <a:r>
              <a:rPr sz="2400" spc="-195" dirty="0">
                <a:latin typeface="Trebuchet MS"/>
                <a:cs typeface="Trebuchet MS"/>
              </a:rPr>
              <a:t>elated, </a:t>
            </a:r>
            <a:r>
              <a:rPr sz="2400" spc="-190" dirty="0">
                <a:latin typeface="Trebuchet MS"/>
                <a:cs typeface="Trebuchet MS"/>
              </a:rPr>
              <a:t>angry, </a:t>
            </a:r>
            <a:r>
              <a:rPr sz="2400" spc="-180" dirty="0">
                <a:latin typeface="Trebuchet MS"/>
                <a:cs typeface="Trebuchet MS"/>
              </a:rPr>
              <a:t>wild, </a:t>
            </a:r>
            <a:r>
              <a:rPr sz="2400" spc="-155" dirty="0">
                <a:latin typeface="Trebuchet MS"/>
                <a:cs typeface="Trebuchet MS"/>
              </a:rPr>
              <a:t>terrified. </a:t>
            </a:r>
            <a:r>
              <a:rPr sz="2400" i="1" spc="-229" dirty="0">
                <a:latin typeface="Trebuchet MS"/>
                <a:cs typeface="Trebuchet MS"/>
              </a:rPr>
              <a:t>(heightened </a:t>
            </a:r>
            <a:r>
              <a:rPr sz="2400" i="1" spc="-235" dirty="0">
                <a:latin typeface="Trebuchet MS"/>
                <a:cs typeface="Trebuchet MS"/>
              </a:rPr>
              <a:t>state </a:t>
            </a:r>
            <a:r>
              <a:rPr sz="2400" i="1" spc="-270" dirty="0">
                <a:latin typeface="Trebuchet MS"/>
                <a:cs typeface="Trebuchet MS"/>
              </a:rPr>
              <a:t>of</a:t>
            </a:r>
            <a:endParaRPr sz="240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sz="2400" i="1" spc="-204" dirty="0">
                <a:latin typeface="Trebuchet MS"/>
                <a:cs typeface="Trebuchet MS"/>
              </a:rPr>
              <a:t>alertness </a:t>
            </a:r>
            <a:r>
              <a:rPr sz="2400" i="1" spc="-185" dirty="0">
                <a:latin typeface="Trebuchet MS"/>
                <a:cs typeface="Trebuchet MS"/>
              </a:rPr>
              <a:t>and </a:t>
            </a:r>
            <a:r>
              <a:rPr sz="2400" i="1" spc="-260" dirty="0">
                <a:latin typeface="Trebuchet MS"/>
                <a:cs typeface="Trebuchet MS"/>
              </a:rPr>
              <a:t>out </a:t>
            </a:r>
            <a:r>
              <a:rPr sz="2400" i="1" spc="-265" dirty="0">
                <a:latin typeface="Trebuchet MS"/>
                <a:cs typeface="Trebuchet MS"/>
              </a:rPr>
              <a:t>of</a:t>
            </a:r>
            <a:r>
              <a:rPr sz="2400" i="1" spc="-90" dirty="0">
                <a:latin typeface="Trebuchet MS"/>
                <a:cs typeface="Trebuchet MS"/>
              </a:rPr>
              <a:t> </a:t>
            </a:r>
            <a:r>
              <a:rPr sz="2400" i="1" spc="-260" dirty="0">
                <a:latin typeface="Trebuchet MS"/>
                <a:cs typeface="Trebuchet MS"/>
              </a:rPr>
              <a:t>control).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85835" y="144954"/>
            <a:ext cx="5885049" cy="1710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936" y="418164"/>
            <a:ext cx="8034667" cy="6340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5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1175</Words>
  <Application>Microsoft Office PowerPoint</Application>
  <PresentationFormat>On-screen Show (4:3)</PresentationFormat>
  <Paragraphs>159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Trebuchet MS</vt:lpstr>
      <vt:lpstr>Wingdings</vt:lpstr>
      <vt:lpstr>Office Theme</vt:lpstr>
      <vt:lpstr>THE ZONES OF  REGULATION®</vt:lpstr>
      <vt:lpstr>AIMS:</vt:lpstr>
      <vt:lpstr>DEFINITION OF SELF-REGULATION:</vt:lpstr>
      <vt:lpstr>WHY IS SELF-REGULATION IMPORTANT?</vt:lpstr>
      <vt:lpstr>A person who can self-regulate is able to:</vt:lpstr>
      <vt:lpstr>WHAT ARE THE ZONES OF  REGULATION®?</vt:lpstr>
      <vt:lpstr>WHY TEACH THE ZONES OF  REGULATION®?</vt:lpstr>
      <vt:lpstr>PowerPoint Presentation</vt:lpstr>
      <vt:lpstr>PowerPoint Presentation</vt:lpstr>
      <vt:lpstr>OTHER ZONES VISUALS</vt:lpstr>
      <vt:lpstr>OTHER ZONES VISUALS</vt:lpstr>
      <vt:lpstr>KEY POINTS:</vt:lpstr>
      <vt:lpstr>KEY POINTS:</vt:lpstr>
      <vt:lpstr>UNDERSTANDING ZONE TOOLS:</vt:lpstr>
      <vt:lpstr>TOOLS FOR SELF-REGULATION</vt:lpstr>
      <vt:lpstr>PowerPoint Presentation</vt:lpstr>
      <vt:lpstr>SENSORY STRATEGIES:</vt:lpstr>
      <vt:lpstr>SENSORY TOOLS</vt:lpstr>
      <vt:lpstr>PowerPoint Presentation</vt:lpstr>
      <vt:lpstr>PowerPoint Presentation</vt:lpstr>
      <vt:lpstr>INNER COACH  VS INNER CRITIC</vt:lpstr>
      <vt:lpstr>CALMING  STRATEGIES</vt:lpstr>
      <vt:lpstr>PowerPoint Presentation</vt:lpstr>
      <vt:lpstr>COUNTING</vt:lpstr>
      <vt:lpstr>PowerPoint Presentation</vt:lpstr>
      <vt:lpstr>HOW CAN I SUPPORT THE ZONES OF REGULATION?</vt:lpstr>
      <vt:lpstr>PLAY GAMES</vt:lpstr>
      <vt:lpstr>MORE INFORMATION ON THE ZONES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ZONES of Regulation®</dc:title>
  <dc:creator>NHSD</dc:creator>
  <cp:lastModifiedBy>Danielle Keohane</cp:lastModifiedBy>
  <cp:revision>2</cp:revision>
  <dcterms:created xsi:type="dcterms:W3CDTF">2021-06-04T16:30:21Z</dcterms:created>
  <dcterms:modified xsi:type="dcterms:W3CDTF">2021-06-04T16:33:30Z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2021-06-04T00:00:00Z</vt:filetime>
  </property>
</Properties>
</file>